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60" r:id="rId3"/>
    <p:sldId id="262" r:id="rId4"/>
    <p:sldId id="263" r:id="rId5"/>
    <p:sldId id="269" r:id="rId6"/>
    <p:sldId id="307" r:id="rId7"/>
    <p:sldId id="308" r:id="rId8"/>
    <p:sldId id="266" r:id="rId9"/>
    <p:sldId id="309" r:id="rId10"/>
    <p:sldId id="310" r:id="rId11"/>
    <p:sldId id="311" r:id="rId12"/>
    <p:sldId id="312" r:id="rId13"/>
    <p:sldId id="313" r:id="rId14"/>
    <p:sldId id="314" r:id="rId15"/>
    <p:sldId id="316" r:id="rId16"/>
    <p:sldId id="317" r:id="rId17"/>
    <p:sldId id="285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lack" panose="020F0502020204030203" pitchFamily="34" charset="0"/>
      <p:bold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Raleway ExtraBold" pitchFamily="2" charset="0"/>
      <p:bold r:id="rId37"/>
      <p:boldItalic r:id="rId38"/>
    </p:embeddedFont>
    <p:embeddedFont>
      <p:font typeface="Raleway Medium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DDB187-C0D5-417F-A9A3-EBC2964ADADD}">
  <a:tblStyle styleId="{EDDDB187-C0D5-417F-A9A3-EBC2964ADA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3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dcea6c83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dcea6c83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1DCAA871-CA94-13CB-5CBD-38428D00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B4C85DF8-3858-ECE1-A7E6-9CD288A33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5280D52A-68BE-F18C-7631-38BF5E7D4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358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0075ABAC-96C6-C4B6-F9C2-6D97A1F2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11C2B00D-8C7D-6083-19D8-1DA0D2943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363D9DC5-B829-5E8A-A1E3-70F5C9EF4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09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46D449CC-3BFF-12B5-23AE-08711A34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2E9BCBF2-F856-1138-973D-DA2DCE6F5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71E1C8E8-5B65-DCC4-396A-20D54E12D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8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790FDD0C-7740-B037-CB95-E534E7CF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1E09E1A7-46E8-6CF9-101D-682C359B0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172D512B-7F5D-7869-11DA-02A3C79F0E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866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74F958E9-EDC1-4D85-5410-995FB750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FE377845-5623-08AA-C9D1-5B52CDE661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0CBFA461-E0CC-2C14-D4FA-E2A7CAE5E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76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23DE782C-CF91-71D5-6BB6-08C7B422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78C493EB-EBC4-5AEC-8542-3D0EDE75D1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499F0400-6422-27AC-12F9-A6EF43BC5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51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3289C1D4-BE75-A991-99DF-ED6346258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5DDDDE32-CA5D-4FFF-1197-E4A65E86B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47F333E8-2540-CA11-C7CD-637161687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133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08c6b0b68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08c6b0b68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08e1715a05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08e1715a05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EA0F1339-7446-0422-EE8C-CC0BCEE4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8B8BA312-DDFA-3F7F-F9F8-62917A114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6ECD1366-0A05-FB3B-00D0-53C1F90B3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9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449AB6C7-2F5B-D3D3-AC36-E91F0E978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ED296272-5D3C-26F8-0075-FA1E7F29D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C01F93CA-C43C-FE81-B3CE-4DBD3B012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05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>
          <a:extLst>
            <a:ext uri="{FF2B5EF4-FFF2-40B4-BE49-F238E27FC236}">
              <a16:creationId xmlns:a16="http://schemas.microsoft.com/office/drawing/2014/main" id="{6B7367A2-336A-14A4-4C57-CC547C2E4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d1bf8d60a4_0_32:notes">
            <a:extLst>
              <a:ext uri="{FF2B5EF4-FFF2-40B4-BE49-F238E27FC236}">
                <a16:creationId xmlns:a16="http://schemas.microsoft.com/office/drawing/2014/main" id="{ED5692D0-364E-A52A-BBDA-0CDCFD8CC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d1bf8d60a4_0_32:notes">
            <a:extLst>
              <a:ext uri="{FF2B5EF4-FFF2-40B4-BE49-F238E27FC236}">
                <a16:creationId xmlns:a16="http://schemas.microsoft.com/office/drawing/2014/main" id="{8A88434B-F881-24C5-F49C-D84323753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35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54" y="-24650"/>
            <a:ext cx="9153998" cy="5190575"/>
            <a:chOff x="-2354" y="-24650"/>
            <a:chExt cx="9153998" cy="5190575"/>
          </a:xfrm>
        </p:grpSpPr>
        <p:sp>
          <p:nvSpPr>
            <p:cNvPr id="10" name="Google Shape;10;p2"/>
            <p:cNvSpPr/>
            <p:nvPr/>
          </p:nvSpPr>
          <p:spPr>
            <a:xfrm rot="2346695">
              <a:off x="8557766" y="140410"/>
              <a:ext cx="56449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346570">
              <a:off x="7809824" y="422224"/>
              <a:ext cx="143863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346883">
              <a:off x="7049382" y="679728"/>
              <a:ext cx="227778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346901">
              <a:off x="6302649" y="947028"/>
              <a:ext cx="31137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346805">
              <a:off x="5556935" y="1213953"/>
              <a:ext cx="396507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346923">
              <a:off x="4819970" y="1498302"/>
              <a:ext cx="480230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346834">
              <a:off x="4013525" y="1750103"/>
              <a:ext cx="56988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346878">
              <a:off x="3284119" y="2027653"/>
              <a:ext cx="6504311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346929">
              <a:off x="2518707" y="2302826"/>
              <a:ext cx="736393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346971">
              <a:off x="1790232" y="2469225"/>
              <a:ext cx="7882137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346899">
              <a:off x="1151820" y="2448253"/>
              <a:ext cx="785571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346833">
              <a:off x="511111" y="2475103"/>
              <a:ext cx="795147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346902">
              <a:off x="-92458" y="2478053"/>
              <a:ext cx="791371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346874">
              <a:off x="-655128" y="2487179"/>
              <a:ext cx="780965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346877">
              <a:off x="-703453" y="2687753"/>
              <a:ext cx="714770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346857">
              <a:off x="-647163" y="2942053"/>
              <a:ext cx="640877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346921">
              <a:off x="-542625" y="3201753"/>
              <a:ext cx="55864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346877">
              <a:off x="-454095" y="3455202"/>
              <a:ext cx="478098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346939">
              <a:off x="-340370" y="3714677"/>
              <a:ext cx="393968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347062">
              <a:off x="-270312" y="3973227"/>
              <a:ext cx="318347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346903">
              <a:off x="-203268" y="4218077"/>
              <a:ext cx="239998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346893">
              <a:off x="-95446" y="4484128"/>
              <a:ext cx="158683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346743">
              <a:off x="-23737" y="4717325"/>
              <a:ext cx="76516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sp>
          <p:nvSpPr>
            <p:cNvPr id="34" name="Google Shape;34;p2"/>
            <p:cNvSpPr/>
            <p:nvPr/>
          </p:nvSpPr>
          <p:spPr>
            <a:xfrm>
              <a:off x="-53687" y="-62475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8661888" y="-62475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 flipH="1">
              <a:off x="-52787" y="4663900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8661888" y="4663900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167"/>
            </a:avLst>
          </a:prstGeom>
          <a:solidFill>
            <a:schemeClr val="accen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2540225" y="1277950"/>
            <a:ext cx="58905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4229525" y="3220675"/>
            <a:ext cx="4201200" cy="419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25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sp>
          <p:nvSpPr>
            <p:cNvPr id="804" name="Google Shape;804;p25"/>
            <p:cNvSpPr/>
            <p:nvPr/>
          </p:nvSpPr>
          <p:spPr>
            <a:xfrm>
              <a:off x="-53687" y="-62475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 flipH="1">
              <a:off x="8661888" y="-62475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 rot="10800000" flipH="1">
              <a:off x="-52787" y="4663900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 rot="10800000">
              <a:off x="8661888" y="4663900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25"/>
          <p:cNvGrpSpPr/>
          <p:nvPr/>
        </p:nvGrpSpPr>
        <p:grpSpPr>
          <a:xfrm>
            <a:off x="-2354" y="-24650"/>
            <a:ext cx="9153998" cy="5190575"/>
            <a:chOff x="-2354" y="-24650"/>
            <a:chExt cx="9153998" cy="5190575"/>
          </a:xfrm>
        </p:grpSpPr>
        <p:grpSp>
          <p:nvGrpSpPr>
            <p:cNvPr id="809" name="Google Shape;809;p25"/>
            <p:cNvGrpSpPr/>
            <p:nvPr/>
          </p:nvGrpSpPr>
          <p:grpSpPr>
            <a:xfrm>
              <a:off x="-2354" y="-24650"/>
              <a:ext cx="9153998" cy="5190575"/>
              <a:chOff x="-2354" y="-24650"/>
              <a:chExt cx="9153998" cy="5190575"/>
            </a:xfrm>
          </p:grpSpPr>
          <p:sp>
            <p:nvSpPr>
              <p:cNvPr id="810" name="Google Shape;810;p25"/>
              <p:cNvSpPr/>
              <p:nvPr/>
            </p:nvSpPr>
            <p:spPr>
              <a:xfrm rot="2346695">
                <a:off x="8557766" y="140410"/>
                <a:ext cx="56449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5"/>
              <p:cNvSpPr/>
              <p:nvPr/>
            </p:nvSpPr>
            <p:spPr>
              <a:xfrm rot="2346570">
                <a:off x="7809824" y="422224"/>
                <a:ext cx="143863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5"/>
              <p:cNvSpPr/>
              <p:nvPr/>
            </p:nvSpPr>
            <p:spPr>
              <a:xfrm rot="2346883">
                <a:off x="7049382" y="679728"/>
                <a:ext cx="227778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5"/>
              <p:cNvSpPr/>
              <p:nvPr/>
            </p:nvSpPr>
            <p:spPr>
              <a:xfrm rot="2346901">
                <a:off x="6302649" y="947028"/>
                <a:ext cx="31137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5"/>
              <p:cNvSpPr/>
              <p:nvPr/>
            </p:nvSpPr>
            <p:spPr>
              <a:xfrm rot="2346805">
                <a:off x="5556935" y="1213953"/>
                <a:ext cx="396507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 rot="2346923">
                <a:off x="4819970" y="1498302"/>
                <a:ext cx="480230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 rot="2346834">
                <a:off x="4013525" y="1750103"/>
                <a:ext cx="56988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 rot="2346878">
                <a:off x="3284119" y="2027653"/>
                <a:ext cx="6504311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 rot="2346929">
                <a:off x="2518707" y="2302826"/>
                <a:ext cx="736393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 rot="2346971">
                <a:off x="1790232" y="2469225"/>
                <a:ext cx="7882137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 rot="2346899">
                <a:off x="1151820" y="2448253"/>
                <a:ext cx="785571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 rot="2346833">
                <a:off x="511111" y="2475103"/>
                <a:ext cx="795147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 rot="2346902">
                <a:off x="-92458" y="2478053"/>
                <a:ext cx="791371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 rot="2346874">
                <a:off x="-655128" y="2487179"/>
                <a:ext cx="780965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 rot="2346877">
                <a:off x="-703453" y="2687753"/>
                <a:ext cx="714770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 rot="2346857">
                <a:off x="-647163" y="2942053"/>
                <a:ext cx="640877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 rot="2346921">
                <a:off x="-542625" y="3201753"/>
                <a:ext cx="55864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 rot="2346877">
                <a:off x="-454095" y="3455202"/>
                <a:ext cx="478098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 rot="2346939">
                <a:off x="-340370" y="3714677"/>
                <a:ext cx="393968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 rot="2347062">
                <a:off x="-270312" y="3973227"/>
                <a:ext cx="318347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 rot="2346903">
                <a:off x="-203268" y="4218077"/>
                <a:ext cx="239998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 rot="2346893">
                <a:off x="-95446" y="4484128"/>
                <a:ext cx="158683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 rot="2346743">
                <a:off x="-23737" y="4717325"/>
                <a:ext cx="76516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3" name="Google Shape;833;p2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4167"/>
              </a:avLst>
            </a:prstGeom>
            <a:solidFill>
              <a:schemeClr val="dk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25"/>
          <p:cNvGrpSpPr/>
          <p:nvPr/>
        </p:nvGrpSpPr>
        <p:grpSpPr>
          <a:xfrm flipH="1">
            <a:off x="7176289" y="476545"/>
            <a:ext cx="1307239" cy="1947654"/>
            <a:chOff x="5261300" y="1010625"/>
            <a:chExt cx="976790" cy="1455319"/>
          </a:xfrm>
        </p:grpSpPr>
        <p:sp>
          <p:nvSpPr>
            <p:cNvPr id="835" name="Google Shape;835;p25"/>
            <p:cNvSpPr/>
            <p:nvPr/>
          </p:nvSpPr>
          <p:spPr>
            <a:xfrm>
              <a:off x="5588855" y="2078034"/>
              <a:ext cx="649235" cy="387910"/>
            </a:xfrm>
            <a:custGeom>
              <a:avLst/>
              <a:gdLst/>
              <a:ahLst/>
              <a:cxnLst/>
              <a:rect l="l" t="t" r="r" b="b"/>
              <a:pathLst>
                <a:path w="9714" h="5804" extrusionOk="0">
                  <a:moveTo>
                    <a:pt x="1611" y="0"/>
                  </a:moveTo>
                  <a:cubicBezTo>
                    <a:pt x="1046" y="0"/>
                    <a:pt x="637" y="147"/>
                    <a:pt x="464" y="454"/>
                  </a:cubicBezTo>
                  <a:cubicBezTo>
                    <a:pt x="0" y="1315"/>
                    <a:pt x="1546" y="3081"/>
                    <a:pt x="3974" y="4450"/>
                  </a:cubicBezTo>
                  <a:cubicBezTo>
                    <a:pt x="5530" y="5321"/>
                    <a:pt x="7067" y="5804"/>
                    <a:pt x="8085" y="5804"/>
                  </a:cubicBezTo>
                  <a:cubicBezTo>
                    <a:pt x="8641" y="5804"/>
                    <a:pt x="9042" y="5660"/>
                    <a:pt x="9206" y="5355"/>
                  </a:cubicBezTo>
                  <a:cubicBezTo>
                    <a:pt x="9714" y="4494"/>
                    <a:pt x="8124" y="2706"/>
                    <a:pt x="5718" y="1359"/>
                  </a:cubicBezTo>
                  <a:cubicBezTo>
                    <a:pt x="4155" y="479"/>
                    <a:pt x="2630" y="0"/>
                    <a:pt x="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5712766" y="1158195"/>
              <a:ext cx="98916" cy="119568"/>
            </a:xfrm>
            <a:custGeom>
              <a:avLst/>
              <a:gdLst/>
              <a:ahLst/>
              <a:cxnLst/>
              <a:rect l="l" t="t" r="r" b="b"/>
              <a:pathLst>
                <a:path w="1480" h="1789" extrusionOk="0">
                  <a:moveTo>
                    <a:pt x="288" y="1"/>
                  </a:moveTo>
                  <a:lnTo>
                    <a:pt x="1" y="221"/>
                  </a:lnTo>
                  <a:lnTo>
                    <a:pt x="1" y="641"/>
                  </a:lnTo>
                  <a:lnTo>
                    <a:pt x="23" y="1193"/>
                  </a:lnTo>
                  <a:lnTo>
                    <a:pt x="707" y="1789"/>
                  </a:lnTo>
                  <a:lnTo>
                    <a:pt x="1215" y="1568"/>
                  </a:lnTo>
                  <a:lnTo>
                    <a:pt x="1480" y="1126"/>
                  </a:lnTo>
                  <a:lnTo>
                    <a:pt x="1193" y="265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C7A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6053621" y="2301661"/>
              <a:ext cx="147572" cy="135942"/>
            </a:xfrm>
            <a:custGeom>
              <a:avLst/>
              <a:gdLst/>
              <a:ahLst/>
              <a:cxnLst/>
              <a:rect l="l" t="t" r="r" b="b"/>
              <a:pathLst>
                <a:path w="2208" h="2034" extrusionOk="0">
                  <a:moveTo>
                    <a:pt x="883" y="0"/>
                  </a:moveTo>
                  <a:lnTo>
                    <a:pt x="0" y="89"/>
                  </a:lnTo>
                  <a:cubicBezTo>
                    <a:pt x="22" y="287"/>
                    <a:pt x="44" y="486"/>
                    <a:pt x="88" y="663"/>
                  </a:cubicBezTo>
                  <a:cubicBezTo>
                    <a:pt x="221" y="972"/>
                    <a:pt x="552" y="1016"/>
                    <a:pt x="662" y="1126"/>
                  </a:cubicBezTo>
                  <a:cubicBezTo>
                    <a:pt x="773" y="1237"/>
                    <a:pt x="971" y="1744"/>
                    <a:pt x="1082" y="1833"/>
                  </a:cubicBezTo>
                  <a:cubicBezTo>
                    <a:pt x="1242" y="1980"/>
                    <a:pt x="1397" y="2034"/>
                    <a:pt x="1537" y="2034"/>
                  </a:cubicBezTo>
                  <a:cubicBezTo>
                    <a:pt x="1900" y="2034"/>
                    <a:pt x="2164" y="1678"/>
                    <a:pt x="2164" y="1678"/>
                  </a:cubicBezTo>
                  <a:cubicBezTo>
                    <a:pt x="2164" y="1678"/>
                    <a:pt x="2208" y="1325"/>
                    <a:pt x="2053" y="1214"/>
                  </a:cubicBezTo>
                  <a:cubicBezTo>
                    <a:pt x="1590" y="883"/>
                    <a:pt x="1192" y="486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5994607" y="2143799"/>
              <a:ext cx="118097" cy="179519"/>
            </a:xfrm>
            <a:custGeom>
              <a:avLst/>
              <a:gdLst/>
              <a:ahLst/>
              <a:cxnLst/>
              <a:rect l="l" t="t" r="r" b="b"/>
              <a:pathLst>
                <a:path w="1767" h="2686" extrusionOk="0">
                  <a:moveTo>
                    <a:pt x="1258" y="0"/>
                  </a:moveTo>
                  <a:lnTo>
                    <a:pt x="574" y="155"/>
                  </a:lnTo>
                  <a:cubicBezTo>
                    <a:pt x="574" y="155"/>
                    <a:pt x="110" y="265"/>
                    <a:pt x="0" y="442"/>
                  </a:cubicBezTo>
                  <a:cubicBezTo>
                    <a:pt x="353" y="1104"/>
                    <a:pt x="662" y="1788"/>
                    <a:pt x="905" y="2495"/>
                  </a:cubicBezTo>
                  <a:cubicBezTo>
                    <a:pt x="1000" y="2633"/>
                    <a:pt x="1126" y="2685"/>
                    <a:pt x="1253" y="2685"/>
                  </a:cubicBezTo>
                  <a:cubicBezTo>
                    <a:pt x="1509" y="2685"/>
                    <a:pt x="1766" y="2473"/>
                    <a:pt x="1766" y="2340"/>
                  </a:cubicBezTo>
                  <a:cubicBezTo>
                    <a:pt x="1656" y="1722"/>
                    <a:pt x="1258" y="0"/>
                    <a:pt x="1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5743777" y="1553586"/>
              <a:ext cx="348277" cy="623437"/>
            </a:xfrm>
            <a:custGeom>
              <a:avLst/>
              <a:gdLst/>
              <a:ahLst/>
              <a:cxnLst/>
              <a:rect l="l" t="t" r="r" b="b"/>
              <a:pathLst>
                <a:path w="5211" h="9328" extrusionOk="0">
                  <a:moveTo>
                    <a:pt x="2627" y="1"/>
                  </a:moveTo>
                  <a:lnTo>
                    <a:pt x="729" y="663"/>
                  </a:lnTo>
                  <a:lnTo>
                    <a:pt x="0" y="2297"/>
                  </a:lnTo>
                  <a:lnTo>
                    <a:pt x="1325" y="2827"/>
                  </a:lnTo>
                  <a:lnTo>
                    <a:pt x="3113" y="7198"/>
                  </a:lnTo>
                  <a:cubicBezTo>
                    <a:pt x="3113" y="7198"/>
                    <a:pt x="3135" y="8875"/>
                    <a:pt x="3378" y="9096"/>
                  </a:cubicBezTo>
                  <a:cubicBezTo>
                    <a:pt x="3581" y="9254"/>
                    <a:pt x="3818" y="9328"/>
                    <a:pt x="4051" y="9328"/>
                  </a:cubicBezTo>
                  <a:cubicBezTo>
                    <a:pt x="4502" y="9328"/>
                    <a:pt x="4940" y="9054"/>
                    <a:pt x="5100" y="8588"/>
                  </a:cubicBezTo>
                  <a:cubicBezTo>
                    <a:pt x="5210" y="8059"/>
                    <a:pt x="4371" y="6204"/>
                    <a:pt x="4371" y="6204"/>
                  </a:cubicBezTo>
                  <a:cubicBezTo>
                    <a:pt x="4371" y="6204"/>
                    <a:pt x="3952" y="2186"/>
                    <a:pt x="2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5650811" y="2074425"/>
              <a:ext cx="79600" cy="149176"/>
            </a:xfrm>
            <a:custGeom>
              <a:avLst/>
              <a:gdLst/>
              <a:ahLst/>
              <a:cxnLst/>
              <a:rect l="l" t="t" r="r" b="b"/>
              <a:pathLst>
                <a:path w="1191" h="2232" extrusionOk="0">
                  <a:moveTo>
                    <a:pt x="336" y="1"/>
                  </a:moveTo>
                  <a:cubicBezTo>
                    <a:pt x="292" y="1"/>
                    <a:pt x="259" y="7"/>
                    <a:pt x="243" y="23"/>
                  </a:cubicBezTo>
                  <a:cubicBezTo>
                    <a:pt x="177" y="310"/>
                    <a:pt x="133" y="597"/>
                    <a:pt x="133" y="884"/>
                  </a:cubicBezTo>
                  <a:cubicBezTo>
                    <a:pt x="45" y="1171"/>
                    <a:pt x="0" y="1480"/>
                    <a:pt x="0" y="1811"/>
                  </a:cubicBezTo>
                  <a:cubicBezTo>
                    <a:pt x="45" y="2054"/>
                    <a:pt x="376" y="2230"/>
                    <a:pt x="663" y="2230"/>
                  </a:cubicBezTo>
                  <a:cubicBezTo>
                    <a:pt x="674" y="2231"/>
                    <a:pt x="685" y="2231"/>
                    <a:pt x="696" y="2231"/>
                  </a:cubicBezTo>
                  <a:cubicBezTo>
                    <a:pt x="987" y="2231"/>
                    <a:pt x="1191" y="1955"/>
                    <a:pt x="1148" y="1678"/>
                  </a:cubicBezTo>
                  <a:cubicBezTo>
                    <a:pt x="1104" y="1458"/>
                    <a:pt x="1060" y="773"/>
                    <a:pt x="1060" y="773"/>
                  </a:cubicBezTo>
                  <a:cubicBezTo>
                    <a:pt x="1126" y="597"/>
                    <a:pt x="1126" y="398"/>
                    <a:pt x="1060" y="221"/>
                  </a:cubicBezTo>
                  <a:cubicBezTo>
                    <a:pt x="1005" y="149"/>
                    <a:pt x="545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5667051" y="2025770"/>
              <a:ext cx="82675" cy="73786"/>
            </a:xfrm>
            <a:custGeom>
              <a:avLst/>
              <a:gdLst/>
              <a:ahLst/>
              <a:cxnLst/>
              <a:rect l="l" t="t" r="r" b="b"/>
              <a:pathLst>
                <a:path w="1237" h="1104" extrusionOk="0">
                  <a:moveTo>
                    <a:pt x="353" y="0"/>
                  </a:moveTo>
                  <a:cubicBezTo>
                    <a:pt x="199" y="221"/>
                    <a:pt x="66" y="486"/>
                    <a:pt x="0" y="751"/>
                  </a:cubicBezTo>
                  <a:cubicBezTo>
                    <a:pt x="0" y="994"/>
                    <a:pt x="221" y="1104"/>
                    <a:pt x="508" y="1104"/>
                  </a:cubicBezTo>
                  <a:cubicBezTo>
                    <a:pt x="839" y="1104"/>
                    <a:pt x="817" y="795"/>
                    <a:pt x="1170" y="574"/>
                  </a:cubicBezTo>
                  <a:cubicBezTo>
                    <a:pt x="1236" y="508"/>
                    <a:pt x="927" y="0"/>
                    <a:pt x="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5677344" y="1547705"/>
              <a:ext cx="243547" cy="518038"/>
            </a:xfrm>
            <a:custGeom>
              <a:avLst/>
              <a:gdLst/>
              <a:ahLst/>
              <a:cxnLst/>
              <a:rect l="l" t="t" r="r" b="b"/>
              <a:pathLst>
                <a:path w="3644" h="7751" extrusionOk="0">
                  <a:moveTo>
                    <a:pt x="3423" y="1"/>
                  </a:moveTo>
                  <a:lnTo>
                    <a:pt x="2076" y="265"/>
                  </a:lnTo>
                  <a:lnTo>
                    <a:pt x="729" y="332"/>
                  </a:lnTo>
                  <a:lnTo>
                    <a:pt x="332" y="597"/>
                  </a:lnTo>
                  <a:cubicBezTo>
                    <a:pt x="199" y="1215"/>
                    <a:pt x="133" y="1855"/>
                    <a:pt x="133" y="2473"/>
                  </a:cubicBezTo>
                  <a:cubicBezTo>
                    <a:pt x="199" y="3135"/>
                    <a:pt x="531" y="6248"/>
                    <a:pt x="531" y="6248"/>
                  </a:cubicBezTo>
                  <a:cubicBezTo>
                    <a:pt x="222" y="6292"/>
                    <a:pt x="1" y="6535"/>
                    <a:pt x="1" y="6844"/>
                  </a:cubicBezTo>
                  <a:cubicBezTo>
                    <a:pt x="1" y="7595"/>
                    <a:pt x="795" y="7749"/>
                    <a:pt x="795" y="7749"/>
                  </a:cubicBezTo>
                  <a:cubicBezTo>
                    <a:pt x="814" y="7750"/>
                    <a:pt x="833" y="7751"/>
                    <a:pt x="851" y="7751"/>
                  </a:cubicBezTo>
                  <a:cubicBezTo>
                    <a:pt x="1272" y="7751"/>
                    <a:pt x="1664" y="7512"/>
                    <a:pt x="1833" y="7131"/>
                  </a:cubicBezTo>
                  <a:cubicBezTo>
                    <a:pt x="2164" y="6226"/>
                    <a:pt x="2319" y="2915"/>
                    <a:pt x="2319" y="2915"/>
                  </a:cubicBezTo>
                  <a:cubicBezTo>
                    <a:pt x="2319" y="2915"/>
                    <a:pt x="3577" y="1568"/>
                    <a:pt x="3643" y="89"/>
                  </a:cubicBezTo>
                  <a:lnTo>
                    <a:pt x="34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5677344" y="1589008"/>
              <a:ext cx="53201" cy="413174"/>
            </a:xfrm>
            <a:custGeom>
              <a:avLst/>
              <a:gdLst/>
              <a:ahLst/>
              <a:cxnLst/>
              <a:rect l="l" t="t" r="r" b="b"/>
              <a:pathLst>
                <a:path w="796" h="6182" extrusionOk="0">
                  <a:moveTo>
                    <a:pt x="486" y="1"/>
                  </a:moveTo>
                  <a:cubicBezTo>
                    <a:pt x="199" y="840"/>
                    <a:pt x="266" y="2672"/>
                    <a:pt x="663" y="5498"/>
                  </a:cubicBezTo>
                  <a:cubicBezTo>
                    <a:pt x="707" y="5564"/>
                    <a:pt x="707" y="5630"/>
                    <a:pt x="707" y="5674"/>
                  </a:cubicBezTo>
                  <a:cubicBezTo>
                    <a:pt x="442" y="5674"/>
                    <a:pt x="199" y="5807"/>
                    <a:pt x="23" y="6005"/>
                  </a:cubicBezTo>
                  <a:cubicBezTo>
                    <a:pt x="1" y="6049"/>
                    <a:pt x="1" y="6182"/>
                    <a:pt x="1" y="6182"/>
                  </a:cubicBezTo>
                  <a:cubicBezTo>
                    <a:pt x="1" y="6182"/>
                    <a:pt x="332" y="5740"/>
                    <a:pt x="729" y="5740"/>
                  </a:cubicBezTo>
                  <a:lnTo>
                    <a:pt x="795" y="5740"/>
                  </a:lnTo>
                  <a:lnTo>
                    <a:pt x="795" y="5696"/>
                  </a:lnTo>
                  <a:cubicBezTo>
                    <a:pt x="795" y="5674"/>
                    <a:pt x="773" y="5608"/>
                    <a:pt x="751" y="5475"/>
                  </a:cubicBezTo>
                  <a:cubicBezTo>
                    <a:pt x="354" y="2672"/>
                    <a:pt x="310" y="817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5699466" y="1200969"/>
              <a:ext cx="156461" cy="113686"/>
            </a:xfrm>
            <a:custGeom>
              <a:avLst/>
              <a:gdLst/>
              <a:ahLst/>
              <a:cxnLst/>
              <a:rect l="l" t="t" r="r" b="b"/>
              <a:pathLst>
                <a:path w="2341" h="1701" extrusionOk="0">
                  <a:moveTo>
                    <a:pt x="200" y="1"/>
                  </a:moveTo>
                  <a:lnTo>
                    <a:pt x="89" y="89"/>
                  </a:lnTo>
                  <a:lnTo>
                    <a:pt x="1" y="420"/>
                  </a:lnTo>
                  <a:lnTo>
                    <a:pt x="89" y="1127"/>
                  </a:lnTo>
                  <a:lnTo>
                    <a:pt x="685" y="1701"/>
                  </a:lnTo>
                  <a:lnTo>
                    <a:pt x="1281" y="1701"/>
                  </a:lnTo>
                  <a:lnTo>
                    <a:pt x="2076" y="1325"/>
                  </a:lnTo>
                  <a:lnTo>
                    <a:pt x="2341" y="840"/>
                  </a:lnTo>
                  <a:lnTo>
                    <a:pt x="2076" y="67"/>
                  </a:lnTo>
                  <a:lnTo>
                    <a:pt x="1679" y="45"/>
                  </a:lnTo>
                  <a:cubicBezTo>
                    <a:pt x="1590" y="398"/>
                    <a:pt x="1370" y="685"/>
                    <a:pt x="1061" y="862"/>
                  </a:cubicBezTo>
                  <a:cubicBezTo>
                    <a:pt x="685" y="663"/>
                    <a:pt x="376" y="376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5699466" y="1513552"/>
              <a:ext cx="221424" cy="80536"/>
            </a:xfrm>
            <a:custGeom>
              <a:avLst/>
              <a:gdLst/>
              <a:ahLst/>
              <a:cxnLst/>
              <a:rect l="l" t="t" r="r" b="b"/>
              <a:pathLst>
                <a:path w="3313" h="1205" extrusionOk="0">
                  <a:moveTo>
                    <a:pt x="3212" y="0"/>
                  </a:moveTo>
                  <a:cubicBezTo>
                    <a:pt x="2863" y="0"/>
                    <a:pt x="64" y="363"/>
                    <a:pt x="1" y="467"/>
                  </a:cubicBezTo>
                  <a:cubicBezTo>
                    <a:pt x="23" y="688"/>
                    <a:pt x="23" y="909"/>
                    <a:pt x="1" y="1108"/>
                  </a:cubicBezTo>
                  <a:cubicBezTo>
                    <a:pt x="1" y="1108"/>
                    <a:pt x="430" y="1205"/>
                    <a:pt x="1037" y="1205"/>
                  </a:cubicBezTo>
                  <a:cubicBezTo>
                    <a:pt x="1693" y="1205"/>
                    <a:pt x="2556" y="1092"/>
                    <a:pt x="3312" y="622"/>
                  </a:cubicBezTo>
                  <a:cubicBezTo>
                    <a:pt x="3312" y="489"/>
                    <a:pt x="3246" y="401"/>
                    <a:pt x="3246" y="4"/>
                  </a:cubicBezTo>
                  <a:cubicBezTo>
                    <a:pt x="3243" y="2"/>
                    <a:pt x="3231" y="0"/>
                    <a:pt x="3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5538663" y="1195087"/>
              <a:ext cx="397000" cy="365654"/>
            </a:xfrm>
            <a:custGeom>
              <a:avLst/>
              <a:gdLst/>
              <a:ahLst/>
              <a:cxnLst/>
              <a:rect l="l" t="t" r="r" b="b"/>
              <a:pathLst>
                <a:path w="5940" h="5471" extrusionOk="0">
                  <a:moveTo>
                    <a:pt x="4130" y="0"/>
                  </a:moveTo>
                  <a:cubicBezTo>
                    <a:pt x="4129" y="0"/>
                    <a:pt x="4129" y="0"/>
                    <a:pt x="4129" y="0"/>
                  </a:cubicBezTo>
                  <a:lnTo>
                    <a:pt x="4141" y="3"/>
                  </a:lnTo>
                  <a:lnTo>
                    <a:pt x="4141" y="3"/>
                  </a:lnTo>
                  <a:cubicBezTo>
                    <a:pt x="4136" y="1"/>
                    <a:pt x="4133" y="0"/>
                    <a:pt x="4130" y="0"/>
                  </a:cubicBezTo>
                  <a:close/>
                  <a:moveTo>
                    <a:pt x="4141" y="3"/>
                  </a:moveTo>
                  <a:lnTo>
                    <a:pt x="4141" y="3"/>
                  </a:lnTo>
                  <a:cubicBezTo>
                    <a:pt x="4175" y="15"/>
                    <a:pt x="4265" y="95"/>
                    <a:pt x="4283" y="596"/>
                  </a:cubicBezTo>
                  <a:cubicBezTo>
                    <a:pt x="4305" y="1237"/>
                    <a:pt x="3930" y="1170"/>
                    <a:pt x="3489" y="1568"/>
                  </a:cubicBezTo>
                  <a:cubicBezTo>
                    <a:pt x="3091" y="1303"/>
                    <a:pt x="2628" y="1259"/>
                    <a:pt x="2539" y="839"/>
                  </a:cubicBezTo>
                  <a:cubicBezTo>
                    <a:pt x="2495" y="619"/>
                    <a:pt x="2473" y="398"/>
                    <a:pt x="2495" y="177"/>
                  </a:cubicBezTo>
                  <a:lnTo>
                    <a:pt x="2495" y="177"/>
                  </a:lnTo>
                  <a:cubicBezTo>
                    <a:pt x="1965" y="464"/>
                    <a:pt x="1436" y="685"/>
                    <a:pt x="862" y="861"/>
                  </a:cubicBezTo>
                  <a:cubicBezTo>
                    <a:pt x="1" y="1325"/>
                    <a:pt x="1524" y="2782"/>
                    <a:pt x="1524" y="2782"/>
                  </a:cubicBezTo>
                  <a:cubicBezTo>
                    <a:pt x="1524" y="2782"/>
                    <a:pt x="2252" y="4614"/>
                    <a:pt x="2407" y="5232"/>
                  </a:cubicBezTo>
                  <a:cubicBezTo>
                    <a:pt x="2484" y="5395"/>
                    <a:pt x="2919" y="5471"/>
                    <a:pt x="3446" y="5471"/>
                  </a:cubicBezTo>
                  <a:cubicBezTo>
                    <a:pt x="4419" y="5471"/>
                    <a:pt x="5709" y="5213"/>
                    <a:pt x="5652" y="4769"/>
                  </a:cubicBezTo>
                  <a:cubicBezTo>
                    <a:pt x="5608" y="4371"/>
                    <a:pt x="5873" y="3179"/>
                    <a:pt x="5939" y="2672"/>
                  </a:cubicBezTo>
                  <a:cubicBezTo>
                    <a:pt x="5498" y="1943"/>
                    <a:pt x="5409" y="1060"/>
                    <a:pt x="5718" y="265"/>
                  </a:cubicBezTo>
                  <a:lnTo>
                    <a:pt x="4141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5849977" y="1352950"/>
              <a:ext cx="44312" cy="36826"/>
            </a:xfrm>
            <a:custGeom>
              <a:avLst/>
              <a:gdLst/>
              <a:ahLst/>
              <a:cxnLst/>
              <a:rect l="l" t="t" r="r" b="b"/>
              <a:pathLst>
                <a:path w="663" h="551" extrusionOk="0">
                  <a:moveTo>
                    <a:pt x="376" y="1"/>
                  </a:moveTo>
                  <a:cubicBezTo>
                    <a:pt x="133" y="1"/>
                    <a:pt x="1" y="288"/>
                    <a:pt x="177" y="464"/>
                  </a:cubicBezTo>
                  <a:cubicBezTo>
                    <a:pt x="230" y="524"/>
                    <a:pt x="300" y="551"/>
                    <a:pt x="369" y="551"/>
                  </a:cubicBezTo>
                  <a:cubicBezTo>
                    <a:pt x="506" y="551"/>
                    <a:pt x="641" y="448"/>
                    <a:pt x="641" y="288"/>
                  </a:cubicBezTo>
                  <a:cubicBezTo>
                    <a:pt x="663" y="133"/>
                    <a:pt x="530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5788022" y="1198028"/>
              <a:ext cx="72382" cy="358637"/>
            </a:xfrm>
            <a:custGeom>
              <a:avLst/>
              <a:gdLst/>
              <a:ahLst/>
              <a:cxnLst/>
              <a:rect l="l" t="t" r="r" b="b"/>
              <a:pathLst>
                <a:path w="1083" h="5366" extrusionOk="0">
                  <a:moveTo>
                    <a:pt x="773" y="1"/>
                  </a:moveTo>
                  <a:lnTo>
                    <a:pt x="707" y="23"/>
                  </a:lnTo>
                  <a:cubicBezTo>
                    <a:pt x="707" y="45"/>
                    <a:pt x="994" y="663"/>
                    <a:pt x="795" y="1082"/>
                  </a:cubicBezTo>
                  <a:cubicBezTo>
                    <a:pt x="707" y="1237"/>
                    <a:pt x="552" y="1391"/>
                    <a:pt x="376" y="1458"/>
                  </a:cubicBezTo>
                  <a:cubicBezTo>
                    <a:pt x="265" y="1502"/>
                    <a:pt x="155" y="1568"/>
                    <a:pt x="89" y="1656"/>
                  </a:cubicBezTo>
                  <a:cubicBezTo>
                    <a:pt x="0" y="1833"/>
                    <a:pt x="89" y="2230"/>
                    <a:pt x="221" y="2848"/>
                  </a:cubicBezTo>
                  <a:cubicBezTo>
                    <a:pt x="420" y="3665"/>
                    <a:pt x="552" y="4526"/>
                    <a:pt x="596" y="5365"/>
                  </a:cubicBezTo>
                  <a:lnTo>
                    <a:pt x="685" y="5365"/>
                  </a:lnTo>
                  <a:cubicBezTo>
                    <a:pt x="641" y="4504"/>
                    <a:pt x="508" y="3665"/>
                    <a:pt x="309" y="2826"/>
                  </a:cubicBezTo>
                  <a:cubicBezTo>
                    <a:pt x="199" y="2274"/>
                    <a:pt x="89" y="1855"/>
                    <a:pt x="177" y="1700"/>
                  </a:cubicBezTo>
                  <a:cubicBezTo>
                    <a:pt x="243" y="1612"/>
                    <a:pt x="309" y="1568"/>
                    <a:pt x="398" y="1524"/>
                  </a:cubicBezTo>
                  <a:cubicBezTo>
                    <a:pt x="619" y="1458"/>
                    <a:pt x="773" y="1303"/>
                    <a:pt x="883" y="1104"/>
                  </a:cubicBezTo>
                  <a:cubicBezTo>
                    <a:pt x="1082" y="663"/>
                    <a:pt x="773" y="23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5677344" y="1215739"/>
              <a:ext cx="132868" cy="343866"/>
            </a:xfrm>
            <a:custGeom>
              <a:avLst/>
              <a:gdLst/>
              <a:ahLst/>
              <a:cxnLst/>
              <a:rect l="l" t="t" r="r" b="b"/>
              <a:pathLst>
                <a:path w="1988" h="5145" extrusionOk="0">
                  <a:moveTo>
                    <a:pt x="177" y="0"/>
                  </a:moveTo>
                  <a:cubicBezTo>
                    <a:pt x="177" y="1"/>
                    <a:pt x="67" y="45"/>
                    <a:pt x="67" y="45"/>
                  </a:cubicBezTo>
                  <a:cubicBezTo>
                    <a:pt x="45" y="199"/>
                    <a:pt x="1" y="773"/>
                    <a:pt x="310" y="1082"/>
                  </a:cubicBezTo>
                  <a:cubicBezTo>
                    <a:pt x="486" y="1281"/>
                    <a:pt x="729" y="1435"/>
                    <a:pt x="994" y="1480"/>
                  </a:cubicBezTo>
                  <a:cubicBezTo>
                    <a:pt x="1082" y="1502"/>
                    <a:pt x="1171" y="1546"/>
                    <a:pt x="1237" y="1590"/>
                  </a:cubicBezTo>
                  <a:cubicBezTo>
                    <a:pt x="1458" y="1767"/>
                    <a:pt x="1877" y="4195"/>
                    <a:pt x="1921" y="5144"/>
                  </a:cubicBezTo>
                  <a:lnTo>
                    <a:pt x="1988" y="5122"/>
                  </a:lnTo>
                  <a:cubicBezTo>
                    <a:pt x="1965" y="4327"/>
                    <a:pt x="1546" y="1744"/>
                    <a:pt x="1303" y="1524"/>
                  </a:cubicBezTo>
                  <a:cubicBezTo>
                    <a:pt x="1215" y="1458"/>
                    <a:pt x="1127" y="1413"/>
                    <a:pt x="1016" y="1413"/>
                  </a:cubicBezTo>
                  <a:cubicBezTo>
                    <a:pt x="773" y="1347"/>
                    <a:pt x="531" y="1215"/>
                    <a:pt x="354" y="1016"/>
                  </a:cubicBezTo>
                  <a:cubicBezTo>
                    <a:pt x="45" y="707"/>
                    <a:pt x="177" y="1"/>
                    <a:pt x="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5810144" y="1696745"/>
              <a:ext cx="11897" cy="13300"/>
            </a:xfrm>
            <a:custGeom>
              <a:avLst/>
              <a:gdLst/>
              <a:ahLst/>
              <a:cxnLst/>
              <a:rect l="l" t="t" r="r" b="b"/>
              <a:pathLst>
                <a:path w="178" h="199" extrusionOk="0">
                  <a:moveTo>
                    <a:pt x="133" y="0"/>
                  </a:moveTo>
                  <a:lnTo>
                    <a:pt x="1" y="22"/>
                  </a:lnTo>
                  <a:lnTo>
                    <a:pt x="45" y="155"/>
                  </a:lnTo>
                  <a:lnTo>
                    <a:pt x="133" y="199"/>
                  </a:lnTo>
                  <a:lnTo>
                    <a:pt x="177" y="6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5423173" y="1695275"/>
              <a:ext cx="423934" cy="284316"/>
            </a:xfrm>
            <a:custGeom>
              <a:avLst/>
              <a:gdLst/>
              <a:ahLst/>
              <a:cxnLst/>
              <a:rect l="l" t="t" r="r" b="b"/>
              <a:pathLst>
                <a:path w="6343" h="4254" extrusionOk="0">
                  <a:moveTo>
                    <a:pt x="6122" y="0"/>
                  </a:moveTo>
                  <a:lnTo>
                    <a:pt x="470" y="3356"/>
                  </a:lnTo>
                  <a:cubicBezTo>
                    <a:pt x="0" y="3627"/>
                    <a:pt x="285" y="4253"/>
                    <a:pt x="707" y="4253"/>
                  </a:cubicBezTo>
                  <a:cubicBezTo>
                    <a:pt x="800" y="4253"/>
                    <a:pt x="900" y="4222"/>
                    <a:pt x="1000" y="4150"/>
                  </a:cubicBezTo>
                  <a:lnTo>
                    <a:pt x="6298" y="287"/>
                  </a:lnTo>
                  <a:cubicBezTo>
                    <a:pt x="6320" y="265"/>
                    <a:pt x="6342" y="243"/>
                    <a:pt x="6342" y="199"/>
                  </a:cubicBezTo>
                  <a:cubicBezTo>
                    <a:pt x="6320" y="133"/>
                    <a:pt x="6276" y="44"/>
                    <a:pt x="6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5832266" y="1614472"/>
              <a:ext cx="135809" cy="100052"/>
            </a:xfrm>
            <a:custGeom>
              <a:avLst/>
              <a:gdLst/>
              <a:ahLst/>
              <a:cxnLst/>
              <a:rect l="l" t="t" r="r" b="b"/>
              <a:pathLst>
                <a:path w="2032" h="1497" extrusionOk="0">
                  <a:moveTo>
                    <a:pt x="1866" y="0"/>
                  </a:moveTo>
                  <a:cubicBezTo>
                    <a:pt x="1855" y="0"/>
                    <a:pt x="1844" y="6"/>
                    <a:pt x="1833" y="17"/>
                  </a:cubicBezTo>
                  <a:lnTo>
                    <a:pt x="1" y="1209"/>
                  </a:lnTo>
                  <a:lnTo>
                    <a:pt x="177" y="1496"/>
                  </a:lnTo>
                  <a:lnTo>
                    <a:pt x="2010" y="282"/>
                  </a:lnTo>
                  <a:cubicBezTo>
                    <a:pt x="2032" y="260"/>
                    <a:pt x="2032" y="238"/>
                    <a:pt x="2032" y="216"/>
                  </a:cubicBezTo>
                  <a:cubicBezTo>
                    <a:pt x="2010" y="127"/>
                    <a:pt x="1965" y="61"/>
                    <a:pt x="1899" y="17"/>
                  </a:cubicBezTo>
                  <a:cubicBezTo>
                    <a:pt x="1888" y="6"/>
                    <a:pt x="1877" y="0"/>
                    <a:pt x="1866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5945884" y="1597697"/>
              <a:ext cx="41371" cy="45314"/>
            </a:xfrm>
            <a:custGeom>
              <a:avLst/>
              <a:gdLst/>
              <a:ahLst/>
              <a:cxnLst/>
              <a:rect l="l" t="t" r="r" b="b"/>
              <a:pathLst>
                <a:path w="619" h="678" extrusionOk="0">
                  <a:moveTo>
                    <a:pt x="197" y="0"/>
                  </a:moveTo>
                  <a:cubicBezTo>
                    <a:pt x="163" y="0"/>
                    <a:pt x="133" y="8"/>
                    <a:pt x="111" y="25"/>
                  </a:cubicBezTo>
                  <a:cubicBezTo>
                    <a:pt x="1" y="91"/>
                    <a:pt x="1" y="290"/>
                    <a:pt x="111" y="467"/>
                  </a:cubicBezTo>
                  <a:cubicBezTo>
                    <a:pt x="192" y="596"/>
                    <a:pt x="308" y="678"/>
                    <a:pt x="408" y="678"/>
                  </a:cubicBezTo>
                  <a:cubicBezTo>
                    <a:pt x="444" y="678"/>
                    <a:pt x="479" y="667"/>
                    <a:pt x="508" y="643"/>
                  </a:cubicBezTo>
                  <a:cubicBezTo>
                    <a:pt x="619" y="577"/>
                    <a:pt x="619" y="401"/>
                    <a:pt x="508" y="202"/>
                  </a:cubicBezTo>
                  <a:cubicBezTo>
                    <a:pt x="426" y="70"/>
                    <a:pt x="29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5829726" y="1694673"/>
              <a:ext cx="17377" cy="19516"/>
            </a:xfrm>
            <a:custGeom>
              <a:avLst/>
              <a:gdLst/>
              <a:ahLst/>
              <a:cxnLst/>
              <a:rect l="l" t="t" r="r" b="b"/>
              <a:pathLst>
                <a:path w="260" h="292" extrusionOk="0">
                  <a:moveTo>
                    <a:pt x="79" y="1"/>
                  </a:moveTo>
                  <a:cubicBezTo>
                    <a:pt x="33" y="1"/>
                    <a:pt x="0" y="26"/>
                    <a:pt x="17" y="75"/>
                  </a:cubicBezTo>
                  <a:cubicBezTo>
                    <a:pt x="17" y="164"/>
                    <a:pt x="61" y="230"/>
                    <a:pt x="127" y="274"/>
                  </a:cubicBezTo>
                  <a:cubicBezTo>
                    <a:pt x="146" y="286"/>
                    <a:pt x="164" y="292"/>
                    <a:pt x="181" y="292"/>
                  </a:cubicBezTo>
                  <a:cubicBezTo>
                    <a:pt x="225" y="292"/>
                    <a:pt x="259" y="256"/>
                    <a:pt x="259" y="208"/>
                  </a:cubicBezTo>
                  <a:cubicBezTo>
                    <a:pt x="237" y="120"/>
                    <a:pt x="193" y="53"/>
                    <a:pt x="127" y="9"/>
                  </a:cubicBezTo>
                  <a:cubicBezTo>
                    <a:pt x="110" y="4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5957714" y="1361839"/>
              <a:ext cx="106268" cy="76259"/>
            </a:xfrm>
            <a:custGeom>
              <a:avLst/>
              <a:gdLst/>
              <a:ahLst/>
              <a:cxnLst/>
              <a:rect l="l" t="t" r="r" b="b"/>
              <a:pathLst>
                <a:path w="1590" h="1141" extrusionOk="0">
                  <a:moveTo>
                    <a:pt x="1126" y="0"/>
                  </a:moveTo>
                  <a:lnTo>
                    <a:pt x="177" y="110"/>
                  </a:lnTo>
                  <a:lnTo>
                    <a:pt x="0" y="464"/>
                  </a:lnTo>
                  <a:lnTo>
                    <a:pt x="0" y="993"/>
                  </a:lnTo>
                  <a:cubicBezTo>
                    <a:pt x="0" y="993"/>
                    <a:pt x="79" y="1141"/>
                    <a:pt x="353" y="1141"/>
                  </a:cubicBezTo>
                  <a:cubicBezTo>
                    <a:pt x="491" y="1141"/>
                    <a:pt x="677" y="1104"/>
                    <a:pt x="927" y="993"/>
                  </a:cubicBezTo>
                  <a:cubicBezTo>
                    <a:pt x="1590" y="662"/>
                    <a:pt x="1413" y="243"/>
                    <a:pt x="1413" y="243"/>
                  </a:cubicBezTo>
                  <a:lnTo>
                    <a:pt x="112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5945884" y="1343927"/>
              <a:ext cx="132868" cy="189076"/>
            </a:xfrm>
            <a:custGeom>
              <a:avLst/>
              <a:gdLst/>
              <a:ahLst/>
              <a:cxnLst/>
              <a:rect l="l" t="t" r="r" b="b"/>
              <a:pathLst>
                <a:path w="1988" h="2829" extrusionOk="0">
                  <a:moveTo>
                    <a:pt x="849" y="0"/>
                  </a:moveTo>
                  <a:cubicBezTo>
                    <a:pt x="704" y="0"/>
                    <a:pt x="558" y="45"/>
                    <a:pt x="442" y="136"/>
                  </a:cubicBezTo>
                  <a:cubicBezTo>
                    <a:pt x="221" y="224"/>
                    <a:pt x="67" y="423"/>
                    <a:pt x="1" y="643"/>
                  </a:cubicBezTo>
                  <a:cubicBezTo>
                    <a:pt x="221" y="1019"/>
                    <a:pt x="464" y="1372"/>
                    <a:pt x="729" y="1703"/>
                  </a:cubicBezTo>
                  <a:cubicBezTo>
                    <a:pt x="663" y="1769"/>
                    <a:pt x="552" y="1902"/>
                    <a:pt x="552" y="1902"/>
                  </a:cubicBezTo>
                  <a:lnTo>
                    <a:pt x="707" y="2520"/>
                  </a:lnTo>
                  <a:lnTo>
                    <a:pt x="1413" y="2829"/>
                  </a:lnTo>
                  <a:cubicBezTo>
                    <a:pt x="1413" y="2829"/>
                    <a:pt x="1987" y="2476"/>
                    <a:pt x="1987" y="1990"/>
                  </a:cubicBezTo>
                  <a:cubicBezTo>
                    <a:pt x="1987" y="1593"/>
                    <a:pt x="1148" y="69"/>
                    <a:pt x="1148" y="69"/>
                  </a:cubicBezTo>
                  <a:cubicBezTo>
                    <a:pt x="1057" y="23"/>
                    <a:pt x="953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5904581" y="1212798"/>
              <a:ext cx="147639" cy="214006"/>
            </a:xfrm>
            <a:custGeom>
              <a:avLst/>
              <a:gdLst/>
              <a:ahLst/>
              <a:cxnLst/>
              <a:rect l="l" t="t" r="r" b="b"/>
              <a:pathLst>
                <a:path w="2209" h="3202" extrusionOk="0">
                  <a:moveTo>
                    <a:pt x="243" y="0"/>
                  </a:moveTo>
                  <a:cubicBezTo>
                    <a:pt x="243" y="0"/>
                    <a:pt x="0" y="309"/>
                    <a:pt x="45" y="1126"/>
                  </a:cubicBezTo>
                  <a:cubicBezTo>
                    <a:pt x="45" y="1590"/>
                    <a:pt x="199" y="2031"/>
                    <a:pt x="464" y="2407"/>
                  </a:cubicBezTo>
                  <a:lnTo>
                    <a:pt x="795" y="3201"/>
                  </a:lnTo>
                  <a:cubicBezTo>
                    <a:pt x="1030" y="2752"/>
                    <a:pt x="1507" y="2458"/>
                    <a:pt x="2012" y="2458"/>
                  </a:cubicBezTo>
                  <a:cubicBezTo>
                    <a:pt x="2077" y="2458"/>
                    <a:pt x="2142" y="2463"/>
                    <a:pt x="2208" y="2473"/>
                  </a:cubicBezTo>
                  <a:cubicBezTo>
                    <a:pt x="1855" y="1921"/>
                    <a:pt x="1524" y="1369"/>
                    <a:pt x="1259" y="795"/>
                  </a:cubicBezTo>
                  <a:cubicBezTo>
                    <a:pt x="1060" y="398"/>
                    <a:pt x="685" y="111"/>
                    <a:pt x="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5922292" y="1299817"/>
              <a:ext cx="22189" cy="73853"/>
            </a:xfrm>
            <a:custGeom>
              <a:avLst/>
              <a:gdLst/>
              <a:ahLst/>
              <a:cxnLst/>
              <a:rect l="l" t="t" r="r" b="b"/>
              <a:pathLst>
                <a:path w="332" h="1105" extrusionOk="0">
                  <a:moveTo>
                    <a:pt x="0" y="1"/>
                  </a:moveTo>
                  <a:lnTo>
                    <a:pt x="0" y="1"/>
                  </a:lnTo>
                  <a:cubicBezTo>
                    <a:pt x="89" y="354"/>
                    <a:pt x="155" y="729"/>
                    <a:pt x="199" y="1105"/>
                  </a:cubicBezTo>
                  <a:cubicBezTo>
                    <a:pt x="199" y="1105"/>
                    <a:pt x="331" y="376"/>
                    <a:pt x="0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5898699" y="1470979"/>
              <a:ext cx="153520" cy="125516"/>
            </a:xfrm>
            <a:custGeom>
              <a:avLst/>
              <a:gdLst/>
              <a:ahLst/>
              <a:cxnLst/>
              <a:rect l="l" t="t" r="r" b="b"/>
              <a:pathLst>
                <a:path w="2297" h="1878" extrusionOk="0">
                  <a:moveTo>
                    <a:pt x="1258" y="1"/>
                  </a:moveTo>
                  <a:cubicBezTo>
                    <a:pt x="927" y="288"/>
                    <a:pt x="442" y="1126"/>
                    <a:pt x="0" y="1546"/>
                  </a:cubicBezTo>
                  <a:cubicBezTo>
                    <a:pt x="22" y="1700"/>
                    <a:pt x="375" y="1877"/>
                    <a:pt x="375" y="1877"/>
                  </a:cubicBezTo>
                  <a:lnTo>
                    <a:pt x="729" y="1767"/>
                  </a:lnTo>
                  <a:cubicBezTo>
                    <a:pt x="1192" y="1502"/>
                    <a:pt x="1656" y="1237"/>
                    <a:pt x="2097" y="928"/>
                  </a:cubicBezTo>
                  <a:cubicBezTo>
                    <a:pt x="2119" y="884"/>
                    <a:pt x="2296" y="111"/>
                    <a:pt x="1258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5878048" y="1568356"/>
              <a:ext cx="97445" cy="131398"/>
            </a:xfrm>
            <a:custGeom>
              <a:avLst/>
              <a:gdLst/>
              <a:ahLst/>
              <a:cxnLst/>
              <a:rect l="l" t="t" r="r" b="b"/>
              <a:pathLst>
                <a:path w="1458" h="1966" extrusionOk="0">
                  <a:moveTo>
                    <a:pt x="552" y="1"/>
                  </a:moveTo>
                  <a:cubicBezTo>
                    <a:pt x="177" y="1"/>
                    <a:pt x="110" y="398"/>
                    <a:pt x="66" y="575"/>
                  </a:cubicBezTo>
                  <a:cubicBezTo>
                    <a:pt x="0" y="840"/>
                    <a:pt x="0" y="1126"/>
                    <a:pt x="66" y="1413"/>
                  </a:cubicBezTo>
                  <a:cubicBezTo>
                    <a:pt x="97" y="1383"/>
                    <a:pt x="137" y="1366"/>
                    <a:pt x="176" y="1366"/>
                  </a:cubicBezTo>
                  <a:cubicBezTo>
                    <a:pt x="221" y="1366"/>
                    <a:pt x="263" y="1388"/>
                    <a:pt x="287" y="1436"/>
                  </a:cubicBezTo>
                  <a:cubicBezTo>
                    <a:pt x="397" y="1568"/>
                    <a:pt x="199" y="1700"/>
                    <a:pt x="199" y="1700"/>
                  </a:cubicBezTo>
                  <a:cubicBezTo>
                    <a:pt x="199" y="1700"/>
                    <a:pt x="397" y="1965"/>
                    <a:pt x="618" y="1965"/>
                  </a:cubicBezTo>
                  <a:cubicBezTo>
                    <a:pt x="905" y="1965"/>
                    <a:pt x="1148" y="1811"/>
                    <a:pt x="1280" y="1568"/>
                  </a:cubicBezTo>
                  <a:cubicBezTo>
                    <a:pt x="1347" y="1458"/>
                    <a:pt x="1457" y="1016"/>
                    <a:pt x="1347" y="862"/>
                  </a:cubicBezTo>
                  <a:cubicBezTo>
                    <a:pt x="1214" y="707"/>
                    <a:pt x="1104" y="530"/>
                    <a:pt x="1038" y="354"/>
                  </a:cubicBezTo>
                  <a:cubicBezTo>
                    <a:pt x="971" y="133"/>
                    <a:pt x="773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5634570" y="1397194"/>
              <a:ext cx="121038" cy="92165"/>
            </a:xfrm>
            <a:custGeom>
              <a:avLst/>
              <a:gdLst/>
              <a:ahLst/>
              <a:cxnLst/>
              <a:rect l="l" t="t" r="r" b="b"/>
              <a:pathLst>
                <a:path w="1811" h="1379" extrusionOk="0">
                  <a:moveTo>
                    <a:pt x="1126" y="1"/>
                  </a:moveTo>
                  <a:lnTo>
                    <a:pt x="376" y="200"/>
                  </a:lnTo>
                  <a:lnTo>
                    <a:pt x="1" y="773"/>
                  </a:lnTo>
                  <a:lnTo>
                    <a:pt x="111" y="1303"/>
                  </a:lnTo>
                  <a:cubicBezTo>
                    <a:pt x="111" y="1303"/>
                    <a:pt x="205" y="1379"/>
                    <a:pt x="397" y="1379"/>
                  </a:cubicBezTo>
                  <a:cubicBezTo>
                    <a:pt x="565" y="1379"/>
                    <a:pt x="807" y="1321"/>
                    <a:pt x="1126" y="1105"/>
                  </a:cubicBezTo>
                  <a:cubicBezTo>
                    <a:pt x="1811" y="619"/>
                    <a:pt x="1458" y="200"/>
                    <a:pt x="1458" y="200"/>
                  </a:cubicBezTo>
                  <a:lnTo>
                    <a:pt x="1126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5821974" y="1642075"/>
              <a:ext cx="54604" cy="57679"/>
            </a:xfrm>
            <a:custGeom>
              <a:avLst/>
              <a:gdLst/>
              <a:ahLst/>
              <a:cxnLst/>
              <a:rect l="l" t="t" r="r" b="b"/>
              <a:pathLst>
                <a:path w="817" h="863" extrusionOk="0">
                  <a:moveTo>
                    <a:pt x="260" y="1"/>
                  </a:moveTo>
                  <a:cubicBezTo>
                    <a:pt x="170" y="1"/>
                    <a:pt x="0" y="531"/>
                    <a:pt x="0" y="531"/>
                  </a:cubicBezTo>
                  <a:lnTo>
                    <a:pt x="243" y="862"/>
                  </a:lnTo>
                  <a:lnTo>
                    <a:pt x="817" y="377"/>
                  </a:lnTo>
                  <a:cubicBezTo>
                    <a:pt x="685" y="200"/>
                    <a:pt x="486" y="68"/>
                    <a:pt x="265" y="1"/>
                  </a:cubicBezTo>
                  <a:cubicBezTo>
                    <a:pt x="263" y="1"/>
                    <a:pt x="262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5715707" y="1476860"/>
              <a:ext cx="124046" cy="188943"/>
            </a:xfrm>
            <a:custGeom>
              <a:avLst/>
              <a:gdLst/>
              <a:ahLst/>
              <a:cxnLst/>
              <a:rect l="l" t="t" r="r" b="b"/>
              <a:pathLst>
                <a:path w="1856" h="2827" extrusionOk="0">
                  <a:moveTo>
                    <a:pt x="619" y="1"/>
                  </a:moveTo>
                  <a:lnTo>
                    <a:pt x="1" y="332"/>
                  </a:lnTo>
                  <a:cubicBezTo>
                    <a:pt x="1" y="332"/>
                    <a:pt x="1" y="663"/>
                    <a:pt x="1" y="796"/>
                  </a:cubicBezTo>
                  <a:cubicBezTo>
                    <a:pt x="486" y="1922"/>
                    <a:pt x="685" y="1944"/>
                    <a:pt x="1369" y="2827"/>
                  </a:cubicBezTo>
                  <a:cubicBezTo>
                    <a:pt x="1458" y="2518"/>
                    <a:pt x="1855" y="2473"/>
                    <a:pt x="1855" y="2473"/>
                  </a:cubicBezTo>
                  <a:cubicBezTo>
                    <a:pt x="1612" y="1745"/>
                    <a:pt x="1325" y="1038"/>
                    <a:pt x="994" y="354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5824914" y="1662593"/>
              <a:ext cx="81205" cy="76058"/>
            </a:xfrm>
            <a:custGeom>
              <a:avLst/>
              <a:gdLst/>
              <a:ahLst/>
              <a:cxnLst/>
              <a:rect l="l" t="t" r="r" b="b"/>
              <a:pathLst>
                <a:path w="1215" h="1138" extrusionOk="0">
                  <a:moveTo>
                    <a:pt x="787" y="1"/>
                  </a:moveTo>
                  <a:cubicBezTo>
                    <a:pt x="729" y="1"/>
                    <a:pt x="669" y="29"/>
                    <a:pt x="574" y="92"/>
                  </a:cubicBezTo>
                  <a:cubicBezTo>
                    <a:pt x="442" y="202"/>
                    <a:pt x="265" y="268"/>
                    <a:pt x="221" y="423"/>
                  </a:cubicBezTo>
                  <a:cubicBezTo>
                    <a:pt x="177" y="555"/>
                    <a:pt x="177" y="710"/>
                    <a:pt x="221" y="820"/>
                  </a:cubicBezTo>
                  <a:lnTo>
                    <a:pt x="0" y="975"/>
                  </a:lnTo>
                  <a:cubicBezTo>
                    <a:pt x="109" y="1083"/>
                    <a:pt x="260" y="1137"/>
                    <a:pt x="409" y="1137"/>
                  </a:cubicBezTo>
                  <a:cubicBezTo>
                    <a:pt x="473" y="1137"/>
                    <a:pt x="537" y="1127"/>
                    <a:pt x="596" y="1107"/>
                  </a:cubicBezTo>
                  <a:cubicBezTo>
                    <a:pt x="883" y="1019"/>
                    <a:pt x="1104" y="776"/>
                    <a:pt x="1170" y="467"/>
                  </a:cubicBezTo>
                  <a:cubicBezTo>
                    <a:pt x="1215" y="290"/>
                    <a:pt x="1192" y="224"/>
                    <a:pt x="1016" y="92"/>
                  </a:cubicBezTo>
                  <a:cubicBezTo>
                    <a:pt x="912" y="34"/>
                    <a:pt x="850" y="1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5807203" y="1642141"/>
              <a:ext cx="60553" cy="64295"/>
            </a:xfrm>
            <a:custGeom>
              <a:avLst/>
              <a:gdLst/>
              <a:ahLst/>
              <a:cxnLst/>
              <a:rect l="l" t="t" r="r" b="b"/>
              <a:pathLst>
                <a:path w="906" h="962" extrusionOk="0">
                  <a:moveTo>
                    <a:pt x="464" y="0"/>
                  </a:moveTo>
                  <a:cubicBezTo>
                    <a:pt x="354" y="0"/>
                    <a:pt x="243" y="22"/>
                    <a:pt x="155" y="89"/>
                  </a:cubicBezTo>
                  <a:cubicBezTo>
                    <a:pt x="67" y="155"/>
                    <a:pt x="22" y="243"/>
                    <a:pt x="0" y="354"/>
                  </a:cubicBezTo>
                  <a:cubicBezTo>
                    <a:pt x="0" y="508"/>
                    <a:pt x="0" y="663"/>
                    <a:pt x="45" y="839"/>
                  </a:cubicBezTo>
                  <a:cubicBezTo>
                    <a:pt x="63" y="893"/>
                    <a:pt x="124" y="962"/>
                    <a:pt x="277" y="962"/>
                  </a:cubicBezTo>
                  <a:cubicBezTo>
                    <a:pt x="312" y="962"/>
                    <a:pt x="352" y="958"/>
                    <a:pt x="398" y="950"/>
                  </a:cubicBezTo>
                  <a:cubicBezTo>
                    <a:pt x="619" y="928"/>
                    <a:pt x="906" y="751"/>
                    <a:pt x="883" y="641"/>
                  </a:cubicBezTo>
                  <a:cubicBezTo>
                    <a:pt x="870" y="573"/>
                    <a:pt x="732" y="547"/>
                    <a:pt x="617" y="547"/>
                  </a:cubicBezTo>
                  <a:cubicBezTo>
                    <a:pt x="545" y="547"/>
                    <a:pt x="481" y="557"/>
                    <a:pt x="464" y="574"/>
                  </a:cubicBezTo>
                  <a:cubicBezTo>
                    <a:pt x="596" y="398"/>
                    <a:pt x="596" y="177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5643459" y="1391313"/>
              <a:ext cx="137279" cy="138749"/>
            </a:xfrm>
            <a:custGeom>
              <a:avLst/>
              <a:gdLst/>
              <a:ahLst/>
              <a:cxnLst/>
              <a:rect l="l" t="t" r="r" b="b"/>
              <a:pathLst>
                <a:path w="2054" h="2076" extrusionOk="0">
                  <a:moveTo>
                    <a:pt x="795" y="1"/>
                  </a:moveTo>
                  <a:lnTo>
                    <a:pt x="155" y="288"/>
                  </a:lnTo>
                  <a:lnTo>
                    <a:pt x="0" y="751"/>
                  </a:lnTo>
                  <a:cubicBezTo>
                    <a:pt x="0" y="795"/>
                    <a:pt x="22" y="861"/>
                    <a:pt x="66" y="928"/>
                  </a:cubicBezTo>
                  <a:cubicBezTo>
                    <a:pt x="287" y="1148"/>
                    <a:pt x="530" y="1369"/>
                    <a:pt x="773" y="1568"/>
                  </a:cubicBezTo>
                  <a:cubicBezTo>
                    <a:pt x="839" y="1634"/>
                    <a:pt x="971" y="1921"/>
                    <a:pt x="1082" y="2076"/>
                  </a:cubicBezTo>
                  <a:cubicBezTo>
                    <a:pt x="1311" y="1805"/>
                    <a:pt x="1638" y="1632"/>
                    <a:pt x="1990" y="1632"/>
                  </a:cubicBezTo>
                  <a:cubicBezTo>
                    <a:pt x="2011" y="1632"/>
                    <a:pt x="2032" y="1633"/>
                    <a:pt x="2053" y="1634"/>
                  </a:cubicBezTo>
                  <a:cubicBezTo>
                    <a:pt x="1943" y="1369"/>
                    <a:pt x="1766" y="1104"/>
                    <a:pt x="1567" y="884"/>
                  </a:cubicBezTo>
                  <a:lnTo>
                    <a:pt x="1170" y="243"/>
                  </a:lnTo>
                  <a:cubicBezTo>
                    <a:pt x="1082" y="133"/>
                    <a:pt x="949" y="45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537192" y="1252097"/>
              <a:ext cx="194824" cy="232252"/>
            </a:xfrm>
            <a:custGeom>
              <a:avLst/>
              <a:gdLst/>
              <a:ahLst/>
              <a:cxnLst/>
              <a:rect l="l" t="t" r="r" b="b"/>
              <a:pathLst>
                <a:path w="2915" h="3475" extrusionOk="0">
                  <a:moveTo>
                    <a:pt x="1005" y="0"/>
                  </a:moveTo>
                  <a:cubicBezTo>
                    <a:pt x="844" y="0"/>
                    <a:pt x="674" y="75"/>
                    <a:pt x="508" y="273"/>
                  </a:cubicBezTo>
                  <a:cubicBezTo>
                    <a:pt x="1" y="825"/>
                    <a:pt x="663" y="1819"/>
                    <a:pt x="663" y="1819"/>
                  </a:cubicBezTo>
                  <a:cubicBezTo>
                    <a:pt x="663" y="1819"/>
                    <a:pt x="1480" y="3320"/>
                    <a:pt x="1568" y="3474"/>
                  </a:cubicBezTo>
                  <a:cubicBezTo>
                    <a:pt x="1678" y="2371"/>
                    <a:pt x="2915" y="2371"/>
                    <a:pt x="2915" y="2371"/>
                  </a:cubicBezTo>
                  <a:lnTo>
                    <a:pt x="1899" y="671"/>
                  </a:lnTo>
                  <a:cubicBezTo>
                    <a:pt x="1899" y="671"/>
                    <a:pt x="1489" y="0"/>
                    <a:pt x="1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5672599" y="1031344"/>
              <a:ext cx="180388" cy="216946"/>
            </a:xfrm>
            <a:custGeom>
              <a:avLst/>
              <a:gdLst/>
              <a:ahLst/>
              <a:cxnLst/>
              <a:rect l="l" t="t" r="r" b="b"/>
              <a:pathLst>
                <a:path w="2699" h="3246" extrusionOk="0">
                  <a:moveTo>
                    <a:pt x="1374" y="0"/>
                  </a:moveTo>
                  <a:cubicBezTo>
                    <a:pt x="1" y="0"/>
                    <a:pt x="380" y="1461"/>
                    <a:pt x="402" y="1461"/>
                  </a:cubicBezTo>
                  <a:cubicBezTo>
                    <a:pt x="402" y="1461"/>
                    <a:pt x="402" y="1460"/>
                    <a:pt x="403" y="1460"/>
                  </a:cubicBezTo>
                  <a:lnTo>
                    <a:pt x="403" y="1460"/>
                  </a:lnTo>
                  <a:cubicBezTo>
                    <a:pt x="338" y="2120"/>
                    <a:pt x="800" y="2208"/>
                    <a:pt x="800" y="2208"/>
                  </a:cubicBezTo>
                  <a:cubicBezTo>
                    <a:pt x="800" y="2362"/>
                    <a:pt x="866" y="2495"/>
                    <a:pt x="955" y="2605"/>
                  </a:cubicBezTo>
                  <a:cubicBezTo>
                    <a:pt x="1087" y="2715"/>
                    <a:pt x="1794" y="3245"/>
                    <a:pt x="2059" y="3245"/>
                  </a:cubicBezTo>
                  <a:cubicBezTo>
                    <a:pt x="2213" y="3223"/>
                    <a:pt x="2368" y="3135"/>
                    <a:pt x="2478" y="3002"/>
                  </a:cubicBezTo>
                  <a:cubicBezTo>
                    <a:pt x="2588" y="2870"/>
                    <a:pt x="2633" y="1457"/>
                    <a:pt x="2633" y="1457"/>
                  </a:cubicBezTo>
                  <a:cubicBezTo>
                    <a:pt x="2633" y="1457"/>
                    <a:pt x="2699" y="0"/>
                    <a:pt x="1374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5773251" y="1047517"/>
              <a:ext cx="64964" cy="106334"/>
            </a:xfrm>
            <a:custGeom>
              <a:avLst/>
              <a:gdLst/>
              <a:ahLst/>
              <a:cxnLst/>
              <a:rect l="l" t="t" r="r" b="b"/>
              <a:pathLst>
                <a:path w="972" h="1591" extrusionOk="0">
                  <a:moveTo>
                    <a:pt x="354" y="906"/>
                  </a:moveTo>
                  <a:cubicBezTo>
                    <a:pt x="354" y="906"/>
                    <a:pt x="376" y="928"/>
                    <a:pt x="398" y="928"/>
                  </a:cubicBezTo>
                  <a:cubicBezTo>
                    <a:pt x="464" y="972"/>
                    <a:pt x="508" y="1060"/>
                    <a:pt x="508" y="1149"/>
                  </a:cubicBezTo>
                  <a:cubicBezTo>
                    <a:pt x="530" y="1171"/>
                    <a:pt x="530" y="1193"/>
                    <a:pt x="508" y="1193"/>
                  </a:cubicBezTo>
                  <a:lnTo>
                    <a:pt x="486" y="1193"/>
                  </a:lnTo>
                  <a:cubicBezTo>
                    <a:pt x="398" y="1127"/>
                    <a:pt x="354" y="1060"/>
                    <a:pt x="354" y="972"/>
                  </a:cubicBezTo>
                  <a:cubicBezTo>
                    <a:pt x="354" y="950"/>
                    <a:pt x="354" y="928"/>
                    <a:pt x="354" y="906"/>
                  </a:cubicBezTo>
                  <a:close/>
                  <a:moveTo>
                    <a:pt x="1" y="1"/>
                  </a:moveTo>
                  <a:lnTo>
                    <a:pt x="1" y="663"/>
                  </a:lnTo>
                  <a:cubicBezTo>
                    <a:pt x="23" y="1016"/>
                    <a:pt x="199" y="1325"/>
                    <a:pt x="486" y="1502"/>
                  </a:cubicBezTo>
                  <a:cubicBezTo>
                    <a:pt x="553" y="1546"/>
                    <a:pt x="641" y="1568"/>
                    <a:pt x="729" y="1568"/>
                  </a:cubicBezTo>
                  <a:lnTo>
                    <a:pt x="729" y="1590"/>
                  </a:lnTo>
                  <a:lnTo>
                    <a:pt x="817" y="1524"/>
                  </a:lnTo>
                  <a:cubicBezTo>
                    <a:pt x="906" y="1458"/>
                    <a:pt x="972" y="1347"/>
                    <a:pt x="950" y="1215"/>
                  </a:cubicBezTo>
                  <a:cubicBezTo>
                    <a:pt x="950" y="972"/>
                    <a:pt x="817" y="729"/>
                    <a:pt x="597" y="619"/>
                  </a:cubicBezTo>
                  <a:cubicBezTo>
                    <a:pt x="597" y="5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5768840" y="1050525"/>
              <a:ext cx="63493" cy="104730"/>
            </a:xfrm>
            <a:custGeom>
              <a:avLst/>
              <a:gdLst/>
              <a:ahLst/>
              <a:cxnLst/>
              <a:rect l="l" t="t" r="r" b="b"/>
              <a:pathLst>
                <a:path w="950" h="1567" extrusionOk="0">
                  <a:moveTo>
                    <a:pt x="442" y="883"/>
                  </a:moveTo>
                  <a:cubicBezTo>
                    <a:pt x="530" y="949"/>
                    <a:pt x="574" y="1015"/>
                    <a:pt x="574" y="1104"/>
                  </a:cubicBezTo>
                  <a:cubicBezTo>
                    <a:pt x="574" y="1126"/>
                    <a:pt x="574" y="1148"/>
                    <a:pt x="574" y="1148"/>
                  </a:cubicBezTo>
                  <a:lnTo>
                    <a:pt x="574" y="1170"/>
                  </a:lnTo>
                  <a:cubicBezTo>
                    <a:pt x="552" y="1170"/>
                    <a:pt x="552" y="1148"/>
                    <a:pt x="530" y="1148"/>
                  </a:cubicBezTo>
                  <a:cubicBezTo>
                    <a:pt x="464" y="1104"/>
                    <a:pt x="420" y="1015"/>
                    <a:pt x="398" y="927"/>
                  </a:cubicBezTo>
                  <a:cubicBezTo>
                    <a:pt x="398" y="905"/>
                    <a:pt x="398" y="883"/>
                    <a:pt x="398" y="883"/>
                  </a:cubicBezTo>
                  <a:close/>
                  <a:moveTo>
                    <a:pt x="0" y="0"/>
                  </a:moveTo>
                  <a:lnTo>
                    <a:pt x="0" y="684"/>
                  </a:lnTo>
                  <a:cubicBezTo>
                    <a:pt x="0" y="1015"/>
                    <a:pt x="177" y="1325"/>
                    <a:pt x="464" y="1501"/>
                  </a:cubicBezTo>
                  <a:cubicBezTo>
                    <a:pt x="547" y="1546"/>
                    <a:pt x="622" y="1566"/>
                    <a:pt x="688" y="1566"/>
                  </a:cubicBezTo>
                  <a:cubicBezTo>
                    <a:pt x="849" y="1566"/>
                    <a:pt x="950" y="1440"/>
                    <a:pt x="950" y="1236"/>
                  </a:cubicBezTo>
                  <a:cubicBezTo>
                    <a:pt x="928" y="971"/>
                    <a:pt x="795" y="729"/>
                    <a:pt x="574" y="618"/>
                  </a:cubicBezTo>
                  <a:cubicBezTo>
                    <a:pt x="574" y="5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5790962" y="1108002"/>
              <a:ext cx="16308" cy="22390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89" y="1"/>
                  </a:moveTo>
                  <a:cubicBezTo>
                    <a:pt x="45" y="1"/>
                    <a:pt x="1" y="23"/>
                    <a:pt x="1" y="89"/>
                  </a:cubicBezTo>
                  <a:cubicBezTo>
                    <a:pt x="1" y="178"/>
                    <a:pt x="67" y="266"/>
                    <a:pt x="133" y="310"/>
                  </a:cubicBezTo>
                  <a:cubicBezTo>
                    <a:pt x="158" y="327"/>
                    <a:pt x="180" y="334"/>
                    <a:pt x="198" y="334"/>
                  </a:cubicBezTo>
                  <a:cubicBezTo>
                    <a:pt x="227" y="334"/>
                    <a:pt x="243" y="315"/>
                    <a:pt x="243" y="288"/>
                  </a:cubicBezTo>
                  <a:lnTo>
                    <a:pt x="221" y="288"/>
                  </a:lnTo>
                  <a:cubicBezTo>
                    <a:pt x="133" y="222"/>
                    <a:pt x="89" y="155"/>
                    <a:pt x="89" y="67"/>
                  </a:cubicBezTo>
                  <a:cubicBezTo>
                    <a:pt x="89" y="45"/>
                    <a:pt x="89" y="23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5689174" y="1096240"/>
              <a:ext cx="64964" cy="106268"/>
            </a:xfrm>
            <a:custGeom>
              <a:avLst/>
              <a:gdLst/>
              <a:ahLst/>
              <a:cxnLst/>
              <a:rect l="l" t="t" r="r" b="b"/>
              <a:pathLst>
                <a:path w="972" h="1590" extrusionOk="0">
                  <a:moveTo>
                    <a:pt x="398" y="905"/>
                  </a:moveTo>
                  <a:cubicBezTo>
                    <a:pt x="464" y="972"/>
                    <a:pt x="508" y="1038"/>
                    <a:pt x="508" y="1126"/>
                  </a:cubicBezTo>
                  <a:cubicBezTo>
                    <a:pt x="530" y="1148"/>
                    <a:pt x="530" y="1170"/>
                    <a:pt x="508" y="1192"/>
                  </a:cubicBezTo>
                  <a:lnTo>
                    <a:pt x="464" y="1192"/>
                  </a:lnTo>
                  <a:cubicBezTo>
                    <a:pt x="398" y="1126"/>
                    <a:pt x="354" y="1060"/>
                    <a:pt x="354" y="972"/>
                  </a:cubicBezTo>
                  <a:cubicBezTo>
                    <a:pt x="331" y="950"/>
                    <a:pt x="331" y="928"/>
                    <a:pt x="354" y="905"/>
                  </a:cubicBezTo>
                  <a:close/>
                  <a:moveTo>
                    <a:pt x="0" y="0"/>
                  </a:moveTo>
                  <a:lnTo>
                    <a:pt x="0" y="663"/>
                  </a:lnTo>
                  <a:cubicBezTo>
                    <a:pt x="22" y="1016"/>
                    <a:pt x="199" y="1325"/>
                    <a:pt x="486" y="1502"/>
                  </a:cubicBezTo>
                  <a:cubicBezTo>
                    <a:pt x="552" y="1546"/>
                    <a:pt x="641" y="1568"/>
                    <a:pt x="729" y="1568"/>
                  </a:cubicBezTo>
                  <a:lnTo>
                    <a:pt x="729" y="1590"/>
                  </a:lnTo>
                  <a:lnTo>
                    <a:pt x="817" y="1524"/>
                  </a:lnTo>
                  <a:cubicBezTo>
                    <a:pt x="905" y="1457"/>
                    <a:pt x="972" y="1347"/>
                    <a:pt x="950" y="1215"/>
                  </a:cubicBezTo>
                  <a:cubicBezTo>
                    <a:pt x="950" y="972"/>
                    <a:pt x="817" y="729"/>
                    <a:pt x="596" y="618"/>
                  </a:cubicBezTo>
                  <a:cubicBezTo>
                    <a:pt x="596" y="5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5683292" y="1099180"/>
              <a:ext cx="64964" cy="104730"/>
            </a:xfrm>
            <a:custGeom>
              <a:avLst/>
              <a:gdLst/>
              <a:ahLst/>
              <a:cxnLst/>
              <a:rect l="l" t="t" r="r" b="b"/>
              <a:pathLst>
                <a:path w="972" h="1567" extrusionOk="0">
                  <a:moveTo>
                    <a:pt x="464" y="884"/>
                  </a:moveTo>
                  <a:cubicBezTo>
                    <a:pt x="552" y="928"/>
                    <a:pt x="596" y="1016"/>
                    <a:pt x="596" y="1104"/>
                  </a:cubicBezTo>
                  <a:cubicBezTo>
                    <a:pt x="596" y="1126"/>
                    <a:pt x="596" y="1126"/>
                    <a:pt x="596" y="1148"/>
                  </a:cubicBezTo>
                  <a:lnTo>
                    <a:pt x="596" y="1171"/>
                  </a:lnTo>
                  <a:cubicBezTo>
                    <a:pt x="574" y="1171"/>
                    <a:pt x="574" y="1148"/>
                    <a:pt x="552" y="1148"/>
                  </a:cubicBezTo>
                  <a:cubicBezTo>
                    <a:pt x="486" y="1104"/>
                    <a:pt x="419" y="1016"/>
                    <a:pt x="419" y="928"/>
                  </a:cubicBezTo>
                  <a:cubicBezTo>
                    <a:pt x="419" y="906"/>
                    <a:pt x="419" y="884"/>
                    <a:pt x="419" y="884"/>
                  </a:cubicBezTo>
                  <a:close/>
                  <a:moveTo>
                    <a:pt x="0" y="1"/>
                  </a:moveTo>
                  <a:lnTo>
                    <a:pt x="0" y="685"/>
                  </a:lnTo>
                  <a:cubicBezTo>
                    <a:pt x="22" y="1016"/>
                    <a:pt x="199" y="1325"/>
                    <a:pt x="486" y="1502"/>
                  </a:cubicBezTo>
                  <a:cubicBezTo>
                    <a:pt x="562" y="1546"/>
                    <a:pt x="635" y="1567"/>
                    <a:pt x="700" y="1567"/>
                  </a:cubicBezTo>
                  <a:cubicBezTo>
                    <a:pt x="860" y="1567"/>
                    <a:pt x="971" y="1441"/>
                    <a:pt x="971" y="1237"/>
                  </a:cubicBezTo>
                  <a:cubicBezTo>
                    <a:pt x="949" y="972"/>
                    <a:pt x="817" y="729"/>
                    <a:pt x="596" y="619"/>
                  </a:cubicBezTo>
                  <a:cubicBezTo>
                    <a:pt x="596" y="53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5706885" y="1156725"/>
              <a:ext cx="16308" cy="22323"/>
            </a:xfrm>
            <a:custGeom>
              <a:avLst/>
              <a:gdLst/>
              <a:ahLst/>
              <a:cxnLst/>
              <a:rect l="l" t="t" r="r" b="b"/>
              <a:pathLst>
                <a:path w="244" h="334" extrusionOk="0">
                  <a:moveTo>
                    <a:pt x="89" y="0"/>
                  </a:moveTo>
                  <a:cubicBezTo>
                    <a:pt x="44" y="0"/>
                    <a:pt x="0" y="23"/>
                    <a:pt x="0" y="89"/>
                  </a:cubicBezTo>
                  <a:cubicBezTo>
                    <a:pt x="0" y="177"/>
                    <a:pt x="66" y="265"/>
                    <a:pt x="133" y="310"/>
                  </a:cubicBezTo>
                  <a:cubicBezTo>
                    <a:pt x="150" y="326"/>
                    <a:pt x="166" y="334"/>
                    <a:pt x="182" y="334"/>
                  </a:cubicBezTo>
                  <a:cubicBezTo>
                    <a:pt x="207" y="334"/>
                    <a:pt x="229" y="315"/>
                    <a:pt x="243" y="287"/>
                  </a:cubicBezTo>
                  <a:lnTo>
                    <a:pt x="221" y="287"/>
                  </a:lnTo>
                  <a:cubicBezTo>
                    <a:pt x="133" y="221"/>
                    <a:pt x="89" y="155"/>
                    <a:pt x="89" y="67"/>
                  </a:cubicBezTo>
                  <a:cubicBezTo>
                    <a:pt x="89" y="45"/>
                    <a:pt x="89" y="23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5712766" y="1093299"/>
              <a:ext cx="166820" cy="72650"/>
            </a:xfrm>
            <a:custGeom>
              <a:avLst/>
              <a:gdLst/>
              <a:ahLst/>
              <a:cxnLst/>
              <a:rect l="l" t="t" r="r" b="b"/>
              <a:pathLst>
                <a:path w="2496" h="1087" extrusionOk="0">
                  <a:moveTo>
                    <a:pt x="2098" y="0"/>
                  </a:moveTo>
                  <a:lnTo>
                    <a:pt x="1" y="640"/>
                  </a:lnTo>
                  <a:cubicBezTo>
                    <a:pt x="376" y="839"/>
                    <a:pt x="817" y="994"/>
                    <a:pt x="1237" y="1082"/>
                  </a:cubicBezTo>
                  <a:cubicBezTo>
                    <a:pt x="1272" y="1085"/>
                    <a:pt x="1307" y="1086"/>
                    <a:pt x="1343" y="1086"/>
                  </a:cubicBezTo>
                  <a:cubicBezTo>
                    <a:pt x="1594" y="1086"/>
                    <a:pt x="1841" y="1016"/>
                    <a:pt x="2054" y="861"/>
                  </a:cubicBezTo>
                  <a:cubicBezTo>
                    <a:pt x="2385" y="662"/>
                    <a:pt x="2495" y="530"/>
                    <a:pt x="2495" y="442"/>
                  </a:cubicBezTo>
                  <a:lnTo>
                    <a:pt x="2495" y="331"/>
                  </a:lnTo>
                  <a:lnTo>
                    <a:pt x="2429" y="331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5712766" y="1088821"/>
              <a:ext cx="169761" cy="71179"/>
            </a:xfrm>
            <a:custGeom>
              <a:avLst/>
              <a:gdLst/>
              <a:ahLst/>
              <a:cxnLst/>
              <a:rect l="l" t="t" r="r" b="b"/>
              <a:pathLst>
                <a:path w="2540" h="1065" extrusionOk="0">
                  <a:moveTo>
                    <a:pt x="2098" y="1"/>
                  </a:moveTo>
                  <a:lnTo>
                    <a:pt x="1" y="707"/>
                  </a:lnTo>
                  <a:cubicBezTo>
                    <a:pt x="398" y="862"/>
                    <a:pt x="817" y="994"/>
                    <a:pt x="1237" y="1061"/>
                  </a:cubicBezTo>
                  <a:cubicBezTo>
                    <a:pt x="1273" y="1063"/>
                    <a:pt x="1309" y="1065"/>
                    <a:pt x="1344" y="1065"/>
                  </a:cubicBezTo>
                  <a:cubicBezTo>
                    <a:pt x="1595" y="1065"/>
                    <a:pt x="1838" y="997"/>
                    <a:pt x="2032" y="862"/>
                  </a:cubicBezTo>
                  <a:cubicBezTo>
                    <a:pt x="2495" y="597"/>
                    <a:pt x="2539" y="420"/>
                    <a:pt x="2451" y="332"/>
                  </a:cubicBezTo>
                  <a:cubicBezTo>
                    <a:pt x="2385" y="266"/>
                    <a:pt x="2098" y="1"/>
                    <a:pt x="2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5675874" y="1050859"/>
              <a:ext cx="184531" cy="96710"/>
            </a:xfrm>
            <a:custGeom>
              <a:avLst/>
              <a:gdLst/>
              <a:ahLst/>
              <a:cxnLst/>
              <a:rect l="l" t="t" r="r" b="b"/>
              <a:pathLst>
                <a:path w="2761" h="1447" extrusionOk="0">
                  <a:moveTo>
                    <a:pt x="1380" y="1"/>
                  </a:moveTo>
                  <a:cubicBezTo>
                    <a:pt x="1077" y="1"/>
                    <a:pt x="773" y="72"/>
                    <a:pt x="486" y="216"/>
                  </a:cubicBezTo>
                  <a:cubicBezTo>
                    <a:pt x="1" y="503"/>
                    <a:pt x="1" y="966"/>
                    <a:pt x="486" y="1231"/>
                  </a:cubicBezTo>
                  <a:cubicBezTo>
                    <a:pt x="773" y="1375"/>
                    <a:pt x="1077" y="1446"/>
                    <a:pt x="1380" y="1446"/>
                  </a:cubicBezTo>
                  <a:cubicBezTo>
                    <a:pt x="1684" y="1446"/>
                    <a:pt x="1987" y="1375"/>
                    <a:pt x="2274" y="1231"/>
                  </a:cubicBezTo>
                  <a:cubicBezTo>
                    <a:pt x="2760" y="944"/>
                    <a:pt x="2760" y="503"/>
                    <a:pt x="2274" y="216"/>
                  </a:cubicBezTo>
                  <a:cubicBezTo>
                    <a:pt x="1987" y="72"/>
                    <a:pt x="1684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5679148" y="1011828"/>
              <a:ext cx="179452" cy="87420"/>
            </a:xfrm>
            <a:custGeom>
              <a:avLst/>
              <a:gdLst/>
              <a:ahLst/>
              <a:cxnLst/>
              <a:rect l="l" t="t" r="r" b="b"/>
              <a:pathLst>
                <a:path w="2685" h="1308" extrusionOk="0">
                  <a:moveTo>
                    <a:pt x="1236" y="0"/>
                  </a:moveTo>
                  <a:cubicBezTo>
                    <a:pt x="536" y="0"/>
                    <a:pt x="0" y="614"/>
                    <a:pt x="84" y="1308"/>
                  </a:cubicBezTo>
                  <a:lnTo>
                    <a:pt x="2601" y="1308"/>
                  </a:lnTo>
                  <a:cubicBezTo>
                    <a:pt x="2685" y="614"/>
                    <a:pt x="2129" y="0"/>
                    <a:pt x="1446" y="0"/>
                  </a:cubicBezTo>
                  <a:cubicBezTo>
                    <a:pt x="1412" y="0"/>
                    <a:pt x="1377" y="2"/>
                    <a:pt x="1342" y="5"/>
                  </a:cubicBezTo>
                  <a:cubicBezTo>
                    <a:pt x="1307" y="2"/>
                    <a:pt x="1271" y="0"/>
                    <a:pt x="1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5729007" y="1088821"/>
              <a:ext cx="123979" cy="48790"/>
            </a:xfrm>
            <a:custGeom>
              <a:avLst/>
              <a:gdLst/>
              <a:ahLst/>
              <a:cxnLst/>
              <a:rect l="l" t="t" r="r" b="b"/>
              <a:pathLst>
                <a:path w="1855" h="730" extrusionOk="0">
                  <a:moveTo>
                    <a:pt x="1855" y="1"/>
                  </a:moveTo>
                  <a:lnTo>
                    <a:pt x="1855" y="1"/>
                  </a:lnTo>
                  <a:cubicBezTo>
                    <a:pt x="1259" y="619"/>
                    <a:pt x="0" y="729"/>
                    <a:pt x="0" y="729"/>
                  </a:cubicBezTo>
                  <a:cubicBezTo>
                    <a:pt x="0" y="729"/>
                    <a:pt x="16" y="730"/>
                    <a:pt x="45" y="730"/>
                  </a:cubicBezTo>
                  <a:cubicBezTo>
                    <a:pt x="296" y="730"/>
                    <a:pt x="1538" y="694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5690644" y="1016774"/>
              <a:ext cx="88556" cy="58882"/>
            </a:xfrm>
            <a:custGeom>
              <a:avLst/>
              <a:gdLst/>
              <a:ahLst/>
              <a:cxnLst/>
              <a:rect l="l" t="t" r="r" b="b"/>
              <a:pathLst>
                <a:path w="1325" h="881" extrusionOk="0">
                  <a:moveTo>
                    <a:pt x="1117" y="0"/>
                  </a:moveTo>
                  <a:cubicBezTo>
                    <a:pt x="600" y="0"/>
                    <a:pt x="137" y="354"/>
                    <a:pt x="0" y="880"/>
                  </a:cubicBezTo>
                  <a:cubicBezTo>
                    <a:pt x="265" y="373"/>
                    <a:pt x="751" y="41"/>
                    <a:pt x="1325" y="19"/>
                  </a:cubicBezTo>
                  <a:cubicBezTo>
                    <a:pt x="1255" y="6"/>
                    <a:pt x="1185" y="0"/>
                    <a:pt x="1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5624277" y="1388372"/>
              <a:ext cx="97445" cy="70912"/>
            </a:xfrm>
            <a:custGeom>
              <a:avLst/>
              <a:gdLst/>
              <a:ahLst/>
              <a:cxnLst/>
              <a:rect l="l" t="t" r="r" b="b"/>
              <a:pathLst>
                <a:path w="1458" h="1061" extrusionOk="0">
                  <a:moveTo>
                    <a:pt x="1413" y="0"/>
                  </a:moveTo>
                  <a:cubicBezTo>
                    <a:pt x="331" y="177"/>
                    <a:pt x="66" y="795"/>
                    <a:pt x="0" y="972"/>
                  </a:cubicBezTo>
                  <a:cubicBezTo>
                    <a:pt x="0" y="994"/>
                    <a:pt x="66" y="1060"/>
                    <a:pt x="66" y="1060"/>
                  </a:cubicBezTo>
                  <a:cubicBezTo>
                    <a:pt x="66" y="1060"/>
                    <a:pt x="265" y="265"/>
                    <a:pt x="1457" y="67"/>
                  </a:cubicBezTo>
                  <a:lnTo>
                    <a:pt x="1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5947355" y="1357361"/>
              <a:ext cx="94505" cy="54671"/>
            </a:xfrm>
            <a:custGeom>
              <a:avLst/>
              <a:gdLst/>
              <a:ahLst/>
              <a:cxnLst/>
              <a:rect l="l" t="t" r="r" b="b"/>
              <a:pathLst>
                <a:path w="1414" h="818" extrusionOk="0">
                  <a:moveTo>
                    <a:pt x="1369" y="1"/>
                  </a:moveTo>
                  <a:cubicBezTo>
                    <a:pt x="817" y="1"/>
                    <a:pt x="332" y="266"/>
                    <a:pt x="23" y="729"/>
                  </a:cubicBezTo>
                  <a:cubicBezTo>
                    <a:pt x="1" y="751"/>
                    <a:pt x="67" y="818"/>
                    <a:pt x="67" y="818"/>
                  </a:cubicBezTo>
                  <a:cubicBezTo>
                    <a:pt x="354" y="354"/>
                    <a:pt x="862" y="89"/>
                    <a:pt x="1413" y="67"/>
                  </a:cubicBezTo>
                  <a:cubicBezTo>
                    <a:pt x="1413" y="45"/>
                    <a:pt x="1391" y="23"/>
                    <a:pt x="1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5585915" y="1829545"/>
              <a:ext cx="91497" cy="94438"/>
            </a:xfrm>
            <a:custGeom>
              <a:avLst/>
              <a:gdLst/>
              <a:ahLst/>
              <a:cxnLst/>
              <a:rect l="l" t="t" r="r" b="b"/>
              <a:pathLst>
                <a:path w="1369" h="1413" extrusionOk="0">
                  <a:moveTo>
                    <a:pt x="1148" y="0"/>
                  </a:moveTo>
                  <a:lnTo>
                    <a:pt x="773" y="375"/>
                  </a:lnTo>
                  <a:lnTo>
                    <a:pt x="287" y="88"/>
                  </a:lnTo>
                  <a:lnTo>
                    <a:pt x="375" y="530"/>
                  </a:lnTo>
                  <a:lnTo>
                    <a:pt x="0" y="751"/>
                  </a:lnTo>
                  <a:lnTo>
                    <a:pt x="419" y="905"/>
                  </a:lnTo>
                  <a:lnTo>
                    <a:pt x="530" y="1413"/>
                  </a:lnTo>
                  <a:lnTo>
                    <a:pt x="861" y="949"/>
                  </a:lnTo>
                  <a:lnTo>
                    <a:pt x="1369" y="1038"/>
                  </a:lnTo>
                  <a:lnTo>
                    <a:pt x="1060" y="596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5613918" y="1850196"/>
              <a:ext cx="85616" cy="73184"/>
            </a:xfrm>
            <a:custGeom>
              <a:avLst/>
              <a:gdLst/>
              <a:ahLst/>
              <a:cxnLst/>
              <a:rect l="l" t="t" r="r" b="b"/>
              <a:pathLst>
                <a:path w="1281" h="1095" extrusionOk="0">
                  <a:moveTo>
                    <a:pt x="729" y="0"/>
                  </a:moveTo>
                  <a:cubicBezTo>
                    <a:pt x="243" y="0"/>
                    <a:pt x="0" y="596"/>
                    <a:pt x="332" y="927"/>
                  </a:cubicBezTo>
                  <a:cubicBezTo>
                    <a:pt x="448" y="1043"/>
                    <a:pt x="590" y="1095"/>
                    <a:pt x="728" y="1095"/>
                  </a:cubicBezTo>
                  <a:cubicBezTo>
                    <a:pt x="1012" y="1095"/>
                    <a:pt x="1281" y="878"/>
                    <a:pt x="1281" y="552"/>
                  </a:cubicBezTo>
                  <a:cubicBezTo>
                    <a:pt x="1281" y="243"/>
                    <a:pt x="1038" y="0"/>
                    <a:pt x="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5641922" y="1879670"/>
              <a:ext cx="57612" cy="42841"/>
            </a:xfrm>
            <a:custGeom>
              <a:avLst/>
              <a:gdLst/>
              <a:ahLst/>
              <a:cxnLst/>
              <a:rect l="l" t="t" r="r" b="b"/>
              <a:pathLst>
                <a:path w="862" h="641" extrusionOk="0">
                  <a:moveTo>
                    <a:pt x="862" y="1"/>
                  </a:moveTo>
                  <a:cubicBezTo>
                    <a:pt x="663" y="1"/>
                    <a:pt x="575" y="133"/>
                    <a:pt x="487" y="266"/>
                  </a:cubicBezTo>
                  <a:cubicBezTo>
                    <a:pt x="406" y="447"/>
                    <a:pt x="232" y="555"/>
                    <a:pt x="51" y="555"/>
                  </a:cubicBezTo>
                  <a:cubicBezTo>
                    <a:pt x="35" y="555"/>
                    <a:pt x="18" y="554"/>
                    <a:pt x="1" y="553"/>
                  </a:cubicBezTo>
                  <a:lnTo>
                    <a:pt x="1" y="553"/>
                  </a:lnTo>
                  <a:cubicBezTo>
                    <a:pt x="45" y="597"/>
                    <a:pt x="89" y="619"/>
                    <a:pt x="133" y="641"/>
                  </a:cubicBezTo>
                  <a:cubicBezTo>
                    <a:pt x="310" y="597"/>
                    <a:pt x="465" y="464"/>
                    <a:pt x="553" y="310"/>
                  </a:cubicBezTo>
                  <a:cubicBezTo>
                    <a:pt x="641" y="177"/>
                    <a:pt x="707" y="89"/>
                    <a:pt x="862" y="89"/>
                  </a:cubicBezTo>
                  <a:cubicBezTo>
                    <a:pt x="862" y="67"/>
                    <a:pt x="862" y="23"/>
                    <a:pt x="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5625748" y="1853137"/>
              <a:ext cx="56075" cy="35489"/>
            </a:xfrm>
            <a:custGeom>
              <a:avLst/>
              <a:gdLst/>
              <a:ahLst/>
              <a:cxnLst/>
              <a:rect l="l" t="t" r="r" b="b"/>
              <a:pathLst>
                <a:path w="839" h="531" extrusionOk="0">
                  <a:moveTo>
                    <a:pt x="773" y="0"/>
                  </a:moveTo>
                  <a:cubicBezTo>
                    <a:pt x="751" y="155"/>
                    <a:pt x="618" y="177"/>
                    <a:pt x="420" y="221"/>
                  </a:cubicBezTo>
                  <a:cubicBezTo>
                    <a:pt x="265" y="221"/>
                    <a:pt x="133" y="265"/>
                    <a:pt x="22" y="353"/>
                  </a:cubicBezTo>
                  <a:cubicBezTo>
                    <a:pt x="0" y="398"/>
                    <a:pt x="0" y="464"/>
                    <a:pt x="0" y="530"/>
                  </a:cubicBezTo>
                  <a:cubicBezTo>
                    <a:pt x="66" y="331"/>
                    <a:pt x="243" y="309"/>
                    <a:pt x="420" y="287"/>
                  </a:cubicBezTo>
                  <a:cubicBezTo>
                    <a:pt x="596" y="265"/>
                    <a:pt x="795" y="265"/>
                    <a:pt x="839" y="22"/>
                  </a:cubicBezTo>
                  <a:cubicBezTo>
                    <a:pt x="817" y="0"/>
                    <a:pt x="795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5261300" y="1010625"/>
              <a:ext cx="296614" cy="870593"/>
            </a:xfrm>
            <a:custGeom>
              <a:avLst/>
              <a:gdLst/>
              <a:ahLst/>
              <a:cxnLst/>
              <a:rect l="l" t="t" r="r" b="b"/>
              <a:pathLst>
                <a:path w="4438" h="13026" extrusionOk="0">
                  <a:moveTo>
                    <a:pt x="4438" y="1"/>
                  </a:moveTo>
                  <a:lnTo>
                    <a:pt x="4438" y="1"/>
                  </a:lnTo>
                  <a:cubicBezTo>
                    <a:pt x="3356" y="685"/>
                    <a:pt x="2407" y="1524"/>
                    <a:pt x="1590" y="2518"/>
                  </a:cubicBezTo>
                  <a:cubicBezTo>
                    <a:pt x="1192" y="3003"/>
                    <a:pt x="861" y="3555"/>
                    <a:pt x="596" y="4129"/>
                  </a:cubicBezTo>
                  <a:cubicBezTo>
                    <a:pt x="331" y="4725"/>
                    <a:pt x="155" y="5343"/>
                    <a:pt x="67" y="5984"/>
                  </a:cubicBezTo>
                  <a:cubicBezTo>
                    <a:pt x="0" y="6624"/>
                    <a:pt x="0" y="7286"/>
                    <a:pt x="111" y="7926"/>
                  </a:cubicBezTo>
                  <a:cubicBezTo>
                    <a:pt x="221" y="8544"/>
                    <a:pt x="398" y="9185"/>
                    <a:pt x="641" y="9781"/>
                  </a:cubicBezTo>
                  <a:cubicBezTo>
                    <a:pt x="883" y="10377"/>
                    <a:pt x="1192" y="10928"/>
                    <a:pt x="1546" y="11480"/>
                  </a:cubicBezTo>
                  <a:cubicBezTo>
                    <a:pt x="1700" y="11745"/>
                    <a:pt x="1899" y="12010"/>
                    <a:pt x="2098" y="12275"/>
                  </a:cubicBezTo>
                  <a:cubicBezTo>
                    <a:pt x="2274" y="12540"/>
                    <a:pt x="2495" y="12783"/>
                    <a:pt x="2716" y="13026"/>
                  </a:cubicBezTo>
                  <a:lnTo>
                    <a:pt x="3025" y="12717"/>
                  </a:lnTo>
                  <a:cubicBezTo>
                    <a:pt x="2804" y="12496"/>
                    <a:pt x="2583" y="12275"/>
                    <a:pt x="2407" y="12032"/>
                  </a:cubicBezTo>
                  <a:cubicBezTo>
                    <a:pt x="2208" y="11789"/>
                    <a:pt x="2009" y="11525"/>
                    <a:pt x="1855" y="11282"/>
                  </a:cubicBezTo>
                  <a:cubicBezTo>
                    <a:pt x="1502" y="10752"/>
                    <a:pt x="1192" y="10200"/>
                    <a:pt x="928" y="9648"/>
                  </a:cubicBezTo>
                  <a:cubicBezTo>
                    <a:pt x="685" y="9074"/>
                    <a:pt x="508" y="8478"/>
                    <a:pt x="376" y="7860"/>
                  </a:cubicBezTo>
                  <a:cubicBezTo>
                    <a:pt x="265" y="7264"/>
                    <a:pt x="243" y="6624"/>
                    <a:pt x="287" y="6006"/>
                  </a:cubicBezTo>
                  <a:cubicBezTo>
                    <a:pt x="354" y="5387"/>
                    <a:pt x="508" y="4769"/>
                    <a:pt x="751" y="4195"/>
                  </a:cubicBezTo>
                  <a:cubicBezTo>
                    <a:pt x="994" y="3621"/>
                    <a:pt x="1303" y="3069"/>
                    <a:pt x="1678" y="2562"/>
                  </a:cubicBezTo>
                  <a:cubicBezTo>
                    <a:pt x="2451" y="1568"/>
                    <a:pt x="3400" y="707"/>
                    <a:pt x="4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5407333" y="1143425"/>
              <a:ext cx="193354" cy="662535"/>
            </a:xfrm>
            <a:custGeom>
              <a:avLst/>
              <a:gdLst/>
              <a:ahLst/>
              <a:cxnLst/>
              <a:rect l="l" t="t" r="r" b="b"/>
              <a:pathLst>
                <a:path w="2893" h="9913" extrusionOk="0">
                  <a:moveTo>
                    <a:pt x="2893" y="1"/>
                  </a:moveTo>
                  <a:cubicBezTo>
                    <a:pt x="2076" y="509"/>
                    <a:pt x="1370" y="1149"/>
                    <a:pt x="840" y="1943"/>
                  </a:cubicBezTo>
                  <a:cubicBezTo>
                    <a:pt x="553" y="2341"/>
                    <a:pt x="354" y="2760"/>
                    <a:pt x="222" y="3224"/>
                  </a:cubicBezTo>
                  <a:cubicBezTo>
                    <a:pt x="67" y="3687"/>
                    <a:pt x="1" y="4173"/>
                    <a:pt x="1" y="4637"/>
                  </a:cubicBezTo>
                  <a:cubicBezTo>
                    <a:pt x="23" y="5608"/>
                    <a:pt x="222" y="6557"/>
                    <a:pt x="619" y="7440"/>
                  </a:cubicBezTo>
                  <a:cubicBezTo>
                    <a:pt x="796" y="7882"/>
                    <a:pt x="1016" y="8301"/>
                    <a:pt x="1281" y="8721"/>
                  </a:cubicBezTo>
                  <a:cubicBezTo>
                    <a:pt x="1524" y="9140"/>
                    <a:pt x="1789" y="9538"/>
                    <a:pt x="2098" y="9913"/>
                  </a:cubicBezTo>
                  <a:lnTo>
                    <a:pt x="2407" y="9626"/>
                  </a:lnTo>
                  <a:cubicBezTo>
                    <a:pt x="1811" y="8919"/>
                    <a:pt x="1303" y="8147"/>
                    <a:pt x="906" y="7308"/>
                  </a:cubicBezTo>
                  <a:cubicBezTo>
                    <a:pt x="487" y="6491"/>
                    <a:pt x="266" y="5564"/>
                    <a:pt x="222" y="4659"/>
                  </a:cubicBezTo>
                  <a:cubicBezTo>
                    <a:pt x="200" y="4173"/>
                    <a:pt x="244" y="3710"/>
                    <a:pt x="376" y="3268"/>
                  </a:cubicBezTo>
                  <a:cubicBezTo>
                    <a:pt x="487" y="2826"/>
                    <a:pt x="685" y="2385"/>
                    <a:pt x="928" y="1988"/>
                  </a:cubicBezTo>
                  <a:cubicBezTo>
                    <a:pt x="1436" y="1193"/>
                    <a:pt x="2098" y="531"/>
                    <a:pt x="2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25"/>
          <p:cNvGrpSpPr/>
          <p:nvPr/>
        </p:nvGrpSpPr>
        <p:grpSpPr>
          <a:xfrm>
            <a:off x="750821" y="1460207"/>
            <a:ext cx="2486302" cy="3198542"/>
            <a:chOff x="5110860" y="2738863"/>
            <a:chExt cx="1058812" cy="1362125"/>
          </a:xfrm>
        </p:grpSpPr>
        <p:sp>
          <p:nvSpPr>
            <p:cNvPr id="890" name="Google Shape;890;p25"/>
            <p:cNvSpPr/>
            <p:nvPr/>
          </p:nvSpPr>
          <p:spPr>
            <a:xfrm>
              <a:off x="5110860" y="3637525"/>
              <a:ext cx="119165" cy="169846"/>
            </a:xfrm>
            <a:custGeom>
              <a:avLst/>
              <a:gdLst/>
              <a:ahLst/>
              <a:cxnLst/>
              <a:rect l="l" t="t" r="r" b="b"/>
              <a:pathLst>
                <a:path w="2142" h="3053" extrusionOk="0">
                  <a:moveTo>
                    <a:pt x="1360" y="0"/>
                  </a:moveTo>
                  <a:cubicBezTo>
                    <a:pt x="1318" y="0"/>
                    <a:pt x="1276" y="9"/>
                    <a:pt x="1237" y="28"/>
                  </a:cubicBezTo>
                  <a:cubicBezTo>
                    <a:pt x="839" y="249"/>
                    <a:pt x="839" y="911"/>
                    <a:pt x="729" y="1176"/>
                  </a:cubicBezTo>
                  <a:cubicBezTo>
                    <a:pt x="596" y="1441"/>
                    <a:pt x="309" y="1662"/>
                    <a:pt x="221" y="1861"/>
                  </a:cubicBezTo>
                  <a:cubicBezTo>
                    <a:pt x="0" y="2368"/>
                    <a:pt x="265" y="2964"/>
                    <a:pt x="398" y="3031"/>
                  </a:cubicBezTo>
                  <a:cubicBezTo>
                    <a:pt x="438" y="3046"/>
                    <a:pt x="481" y="3053"/>
                    <a:pt x="524" y="3053"/>
                  </a:cubicBezTo>
                  <a:cubicBezTo>
                    <a:pt x="669" y="3053"/>
                    <a:pt x="815" y="2973"/>
                    <a:pt x="883" y="2854"/>
                  </a:cubicBezTo>
                  <a:cubicBezTo>
                    <a:pt x="1016" y="2435"/>
                    <a:pt x="1215" y="2059"/>
                    <a:pt x="1479" y="1728"/>
                  </a:cubicBezTo>
                  <a:lnTo>
                    <a:pt x="2009" y="1176"/>
                  </a:lnTo>
                  <a:lnTo>
                    <a:pt x="2142" y="624"/>
                  </a:lnTo>
                  <a:lnTo>
                    <a:pt x="1855" y="271"/>
                  </a:lnTo>
                  <a:cubicBezTo>
                    <a:pt x="1855" y="271"/>
                    <a:pt x="1600" y="0"/>
                    <a:pt x="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5177248" y="3789599"/>
              <a:ext cx="669400" cy="311389"/>
            </a:xfrm>
            <a:custGeom>
              <a:avLst/>
              <a:gdLst/>
              <a:ahLst/>
              <a:cxnLst/>
              <a:rect l="l" t="t" r="r" b="b"/>
              <a:pathLst>
                <a:path w="12032" h="5597" extrusionOk="0">
                  <a:moveTo>
                    <a:pt x="10461" y="0"/>
                  </a:moveTo>
                  <a:cubicBezTo>
                    <a:pt x="9283" y="0"/>
                    <a:pt x="7403" y="454"/>
                    <a:pt x="5387" y="1292"/>
                  </a:cubicBezTo>
                  <a:cubicBezTo>
                    <a:pt x="2252" y="2595"/>
                    <a:pt x="0" y="4339"/>
                    <a:pt x="332" y="5155"/>
                  </a:cubicBezTo>
                  <a:cubicBezTo>
                    <a:pt x="457" y="5454"/>
                    <a:pt x="894" y="5596"/>
                    <a:pt x="1546" y="5596"/>
                  </a:cubicBezTo>
                  <a:cubicBezTo>
                    <a:pt x="2725" y="5596"/>
                    <a:pt x="4605" y="5133"/>
                    <a:pt x="6623" y="4294"/>
                  </a:cubicBezTo>
                  <a:cubicBezTo>
                    <a:pt x="9758" y="2992"/>
                    <a:pt x="12032" y="1270"/>
                    <a:pt x="11679" y="431"/>
                  </a:cubicBezTo>
                  <a:cubicBezTo>
                    <a:pt x="11553" y="140"/>
                    <a:pt x="11115" y="0"/>
                    <a:pt x="10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5840478" y="2931697"/>
              <a:ext cx="101979" cy="126570"/>
            </a:xfrm>
            <a:custGeom>
              <a:avLst/>
              <a:gdLst/>
              <a:ahLst/>
              <a:cxnLst/>
              <a:rect l="l" t="t" r="r" b="b"/>
              <a:pathLst>
                <a:path w="1833" h="2275" extrusionOk="0">
                  <a:moveTo>
                    <a:pt x="1546" y="1"/>
                  </a:moveTo>
                  <a:lnTo>
                    <a:pt x="994" y="67"/>
                  </a:lnTo>
                  <a:cubicBezTo>
                    <a:pt x="994" y="67"/>
                    <a:pt x="773" y="199"/>
                    <a:pt x="751" y="288"/>
                  </a:cubicBezTo>
                  <a:cubicBezTo>
                    <a:pt x="597" y="508"/>
                    <a:pt x="420" y="707"/>
                    <a:pt x="199" y="884"/>
                  </a:cubicBezTo>
                  <a:lnTo>
                    <a:pt x="0" y="1414"/>
                  </a:lnTo>
                  <a:lnTo>
                    <a:pt x="839" y="2275"/>
                  </a:lnTo>
                  <a:lnTo>
                    <a:pt x="1126" y="2142"/>
                  </a:lnTo>
                  <a:cubicBezTo>
                    <a:pt x="1237" y="1965"/>
                    <a:pt x="1391" y="1811"/>
                    <a:pt x="1546" y="1678"/>
                  </a:cubicBezTo>
                  <a:lnTo>
                    <a:pt x="1833" y="729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5845374" y="2962407"/>
              <a:ext cx="68820" cy="84788"/>
            </a:xfrm>
            <a:custGeom>
              <a:avLst/>
              <a:gdLst/>
              <a:ahLst/>
              <a:cxnLst/>
              <a:rect l="l" t="t" r="r" b="b"/>
              <a:pathLst>
                <a:path w="1237" h="1524" extrusionOk="0">
                  <a:moveTo>
                    <a:pt x="442" y="1"/>
                  </a:moveTo>
                  <a:cubicBezTo>
                    <a:pt x="310" y="111"/>
                    <a:pt x="177" y="199"/>
                    <a:pt x="67" y="310"/>
                  </a:cubicBezTo>
                  <a:lnTo>
                    <a:pt x="1" y="795"/>
                  </a:lnTo>
                  <a:lnTo>
                    <a:pt x="818" y="1480"/>
                  </a:lnTo>
                  <a:lnTo>
                    <a:pt x="1105" y="1524"/>
                  </a:lnTo>
                  <a:lnTo>
                    <a:pt x="1237" y="1325"/>
                  </a:lnTo>
                  <a:cubicBezTo>
                    <a:pt x="1215" y="795"/>
                    <a:pt x="906" y="288"/>
                    <a:pt x="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5432726" y="3134377"/>
              <a:ext cx="49181" cy="65482"/>
            </a:xfrm>
            <a:custGeom>
              <a:avLst/>
              <a:gdLst/>
              <a:ahLst/>
              <a:cxnLst/>
              <a:rect l="l" t="t" r="r" b="b"/>
              <a:pathLst>
                <a:path w="884" h="1177" extrusionOk="0">
                  <a:moveTo>
                    <a:pt x="883" y="0"/>
                  </a:moveTo>
                  <a:cubicBezTo>
                    <a:pt x="729" y="66"/>
                    <a:pt x="552" y="155"/>
                    <a:pt x="398" y="243"/>
                  </a:cubicBezTo>
                  <a:lnTo>
                    <a:pt x="243" y="618"/>
                  </a:lnTo>
                  <a:cubicBezTo>
                    <a:pt x="243" y="618"/>
                    <a:pt x="0" y="1104"/>
                    <a:pt x="243" y="1170"/>
                  </a:cubicBezTo>
                  <a:cubicBezTo>
                    <a:pt x="258" y="1174"/>
                    <a:pt x="273" y="1177"/>
                    <a:pt x="288" y="1177"/>
                  </a:cubicBezTo>
                  <a:cubicBezTo>
                    <a:pt x="583" y="1177"/>
                    <a:pt x="883" y="378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5420430" y="3172432"/>
              <a:ext cx="27094" cy="18471"/>
            </a:xfrm>
            <a:custGeom>
              <a:avLst/>
              <a:gdLst/>
              <a:ahLst/>
              <a:cxnLst/>
              <a:rect l="l" t="t" r="r" b="b"/>
              <a:pathLst>
                <a:path w="487" h="332" extrusionOk="0">
                  <a:moveTo>
                    <a:pt x="133" y="1"/>
                  </a:moveTo>
                  <a:lnTo>
                    <a:pt x="1" y="265"/>
                  </a:lnTo>
                  <a:lnTo>
                    <a:pt x="420" y="332"/>
                  </a:lnTo>
                  <a:lnTo>
                    <a:pt x="486" y="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5425326" y="3151569"/>
              <a:ext cx="29542" cy="22143"/>
            </a:xfrm>
            <a:custGeom>
              <a:avLst/>
              <a:gdLst/>
              <a:ahLst/>
              <a:cxnLst/>
              <a:rect l="l" t="t" r="r" b="b"/>
              <a:pathLst>
                <a:path w="531" h="398" extrusionOk="0">
                  <a:moveTo>
                    <a:pt x="111" y="0"/>
                  </a:moveTo>
                  <a:lnTo>
                    <a:pt x="1" y="309"/>
                  </a:lnTo>
                  <a:lnTo>
                    <a:pt x="420" y="398"/>
                  </a:lnTo>
                  <a:lnTo>
                    <a:pt x="531" y="13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5361457" y="3109786"/>
              <a:ext cx="122898" cy="132745"/>
            </a:xfrm>
            <a:custGeom>
              <a:avLst/>
              <a:gdLst/>
              <a:ahLst/>
              <a:cxnLst/>
              <a:rect l="l" t="t" r="r" b="b"/>
              <a:pathLst>
                <a:path w="2209" h="2386" extrusionOk="0">
                  <a:moveTo>
                    <a:pt x="1745" y="1"/>
                  </a:moveTo>
                  <a:cubicBezTo>
                    <a:pt x="1325" y="177"/>
                    <a:pt x="928" y="398"/>
                    <a:pt x="553" y="641"/>
                  </a:cubicBezTo>
                  <a:cubicBezTo>
                    <a:pt x="1" y="1303"/>
                    <a:pt x="222" y="2341"/>
                    <a:pt x="487" y="2385"/>
                  </a:cubicBezTo>
                  <a:cubicBezTo>
                    <a:pt x="489" y="2385"/>
                    <a:pt x="492" y="2385"/>
                    <a:pt x="494" y="2385"/>
                  </a:cubicBezTo>
                  <a:cubicBezTo>
                    <a:pt x="758" y="2385"/>
                    <a:pt x="1085" y="1302"/>
                    <a:pt x="1281" y="1149"/>
                  </a:cubicBezTo>
                  <a:cubicBezTo>
                    <a:pt x="1502" y="994"/>
                    <a:pt x="2120" y="950"/>
                    <a:pt x="2186" y="464"/>
                  </a:cubicBezTo>
                  <a:cubicBezTo>
                    <a:pt x="2208" y="332"/>
                    <a:pt x="2186" y="199"/>
                    <a:pt x="2120" y="111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5458485" y="3024107"/>
              <a:ext cx="141313" cy="111548"/>
            </a:xfrm>
            <a:custGeom>
              <a:avLst/>
              <a:gdLst/>
              <a:ahLst/>
              <a:cxnLst/>
              <a:rect l="l" t="t" r="r" b="b"/>
              <a:pathLst>
                <a:path w="2540" h="2005" extrusionOk="0">
                  <a:moveTo>
                    <a:pt x="1858" y="1"/>
                  </a:moveTo>
                  <a:cubicBezTo>
                    <a:pt x="1795" y="1"/>
                    <a:pt x="1734" y="6"/>
                    <a:pt x="1679" y="17"/>
                  </a:cubicBezTo>
                  <a:cubicBezTo>
                    <a:pt x="1193" y="371"/>
                    <a:pt x="685" y="1055"/>
                    <a:pt x="1" y="1541"/>
                  </a:cubicBezTo>
                  <a:cubicBezTo>
                    <a:pt x="1" y="1894"/>
                    <a:pt x="398" y="1982"/>
                    <a:pt x="442" y="2004"/>
                  </a:cubicBezTo>
                  <a:cubicBezTo>
                    <a:pt x="840" y="1673"/>
                    <a:pt x="1789" y="1342"/>
                    <a:pt x="2297" y="989"/>
                  </a:cubicBezTo>
                  <a:cubicBezTo>
                    <a:pt x="2363" y="878"/>
                    <a:pt x="2540" y="569"/>
                    <a:pt x="2540" y="569"/>
                  </a:cubicBezTo>
                  <a:lnTo>
                    <a:pt x="2054" y="17"/>
                  </a:lnTo>
                  <a:cubicBezTo>
                    <a:pt x="1988" y="6"/>
                    <a:pt x="1921" y="1"/>
                    <a:pt x="1858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5631678" y="2984495"/>
              <a:ext cx="62701" cy="90963"/>
            </a:xfrm>
            <a:custGeom>
              <a:avLst/>
              <a:gdLst/>
              <a:ahLst/>
              <a:cxnLst/>
              <a:rect l="l" t="t" r="r" b="b"/>
              <a:pathLst>
                <a:path w="1127" h="1635" extrusionOk="0">
                  <a:moveTo>
                    <a:pt x="530" y="1"/>
                  </a:moveTo>
                  <a:cubicBezTo>
                    <a:pt x="530" y="1"/>
                    <a:pt x="67" y="23"/>
                    <a:pt x="45" y="752"/>
                  </a:cubicBezTo>
                  <a:cubicBezTo>
                    <a:pt x="1" y="1127"/>
                    <a:pt x="221" y="1502"/>
                    <a:pt x="575" y="1635"/>
                  </a:cubicBezTo>
                  <a:lnTo>
                    <a:pt x="1060" y="1303"/>
                  </a:lnTo>
                  <a:lnTo>
                    <a:pt x="1126" y="310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5551841" y="2987443"/>
              <a:ext cx="142537" cy="92910"/>
            </a:xfrm>
            <a:custGeom>
              <a:avLst/>
              <a:gdLst/>
              <a:ahLst/>
              <a:cxnLst/>
              <a:rect l="l" t="t" r="r" b="b"/>
              <a:pathLst>
                <a:path w="2562" h="1670" extrusionOk="0">
                  <a:moveTo>
                    <a:pt x="2184" y="0"/>
                  </a:moveTo>
                  <a:cubicBezTo>
                    <a:pt x="2156" y="0"/>
                    <a:pt x="2127" y="5"/>
                    <a:pt x="2098" y="14"/>
                  </a:cubicBezTo>
                  <a:cubicBezTo>
                    <a:pt x="1855" y="14"/>
                    <a:pt x="1082" y="191"/>
                    <a:pt x="906" y="235"/>
                  </a:cubicBezTo>
                  <a:cubicBezTo>
                    <a:pt x="597" y="345"/>
                    <a:pt x="288" y="478"/>
                    <a:pt x="1" y="676"/>
                  </a:cubicBezTo>
                  <a:cubicBezTo>
                    <a:pt x="310" y="919"/>
                    <a:pt x="530" y="1273"/>
                    <a:pt x="619" y="1670"/>
                  </a:cubicBezTo>
                  <a:cubicBezTo>
                    <a:pt x="817" y="1537"/>
                    <a:pt x="1016" y="1405"/>
                    <a:pt x="1171" y="1228"/>
                  </a:cubicBezTo>
                  <a:cubicBezTo>
                    <a:pt x="1171" y="1228"/>
                    <a:pt x="1583" y="1238"/>
                    <a:pt x="1897" y="1238"/>
                  </a:cubicBezTo>
                  <a:cubicBezTo>
                    <a:pt x="2054" y="1238"/>
                    <a:pt x="2186" y="1236"/>
                    <a:pt x="2230" y="1228"/>
                  </a:cubicBezTo>
                  <a:cubicBezTo>
                    <a:pt x="2363" y="1184"/>
                    <a:pt x="2473" y="1118"/>
                    <a:pt x="2561" y="1030"/>
                  </a:cubicBezTo>
                  <a:lnTo>
                    <a:pt x="2429" y="125"/>
                  </a:lnTo>
                  <a:cubicBezTo>
                    <a:pt x="2377" y="56"/>
                    <a:pt x="2285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5661165" y="2955064"/>
              <a:ext cx="170744" cy="120394"/>
            </a:xfrm>
            <a:custGeom>
              <a:avLst/>
              <a:gdLst/>
              <a:ahLst/>
              <a:cxnLst/>
              <a:rect l="l" t="t" r="r" b="b"/>
              <a:pathLst>
                <a:path w="3069" h="2164" extrusionOk="0">
                  <a:moveTo>
                    <a:pt x="2053" y="0"/>
                  </a:moveTo>
                  <a:cubicBezTo>
                    <a:pt x="1634" y="22"/>
                    <a:pt x="398" y="464"/>
                    <a:pt x="0" y="530"/>
                  </a:cubicBezTo>
                  <a:cubicBezTo>
                    <a:pt x="464" y="971"/>
                    <a:pt x="464" y="1700"/>
                    <a:pt x="45" y="2164"/>
                  </a:cubicBezTo>
                  <a:lnTo>
                    <a:pt x="2340" y="1612"/>
                  </a:lnTo>
                  <a:lnTo>
                    <a:pt x="3069" y="375"/>
                  </a:lnTo>
                  <a:cubicBezTo>
                    <a:pt x="2760" y="155"/>
                    <a:pt x="2407" y="44"/>
                    <a:pt x="2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5715187" y="2983271"/>
              <a:ext cx="62701" cy="78668"/>
            </a:xfrm>
            <a:custGeom>
              <a:avLst/>
              <a:gdLst/>
              <a:ahLst/>
              <a:cxnLst/>
              <a:rect l="l" t="t" r="r" b="b"/>
              <a:pathLst>
                <a:path w="1127" h="1414" extrusionOk="0">
                  <a:moveTo>
                    <a:pt x="1038" y="1"/>
                  </a:moveTo>
                  <a:cubicBezTo>
                    <a:pt x="310" y="310"/>
                    <a:pt x="1" y="1414"/>
                    <a:pt x="1" y="1414"/>
                  </a:cubicBezTo>
                  <a:lnTo>
                    <a:pt x="310" y="1348"/>
                  </a:lnTo>
                  <a:cubicBezTo>
                    <a:pt x="310" y="1348"/>
                    <a:pt x="1127" y="45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5653766" y="3806846"/>
              <a:ext cx="162176" cy="69432"/>
            </a:xfrm>
            <a:custGeom>
              <a:avLst/>
              <a:gdLst/>
              <a:ahLst/>
              <a:cxnLst/>
              <a:rect l="l" t="t" r="r" b="b"/>
              <a:pathLst>
                <a:path w="2915" h="1248" extrusionOk="0">
                  <a:moveTo>
                    <a:pt x="1475" y="0"/>
                  </a:moveTo>
                  <a:cubicBezTo>
                    <a:pt x="1126" y="0"/>
                    <a:pt x="516" y="221"/>
                    <a:pt x="398" y="320"/>
                  </a:cubicBezTo>
                  <a:cubicBezTo>
                    <a:pt x="310" y="408"/>
                    <a:pt x="222" y="519"/>
                    <a:pt x="178" y="651"/>
                  </a:cubicBezTo>
                  <a:cubicBezTo>
                    <a:pt x="178" y="651"/>
                    <a:pt x="1" y="1225"/>
                    <a:pt x="465" y="1247"/>
                  </a:cubicBezTo>
                  <a:cubicBezTo>
                    <a:pt x="906" y="1247"/>
                    <a:pt x="1259" y="938"/>
                    <a:pt x="1392" y="894"/>
                  </a:cubicBezTo>
                  <a:cubicBezTo>
                    <a:pt x="1546" y="850"/>
                    <a:pt x="2672" y="894"/>
                    <a:pt x="2871" y="496"/>
                  </a:cubicBezTo>
                  <a:cubicBezTo>
                    <a:pt x="2915" y="408"/>
                    <a:pt x="2827" y="232"/>
                    <a:pt x="2760" y="165"/>
                  </a:cubicBezTo>
                  <a:cubicBezTo>
                    <a:pt x="2672" y="121"/>
                    <a:pt x="2253" y="209"/>
                    <a:pt x="1590" y="11"/>
                  </a:cubicBezTo>
                  <a:cubicBezTo>
                    <a:pt x="1557" y="4"/>
                    <a:pt x="1518" y="0"/>
                    <a:pt x="1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5675908" y="3680386"/>
              <a:ext cx="76164" cy="150993"/>
            </a:xfrm>
            <a:custGeom>
              <a:avLst/>
              <a:gdLst/>
              <a:ahLst/>
              <a:cxnLst/>
              <a:rect l="l" t="t" r="r" b="b"/>
              <a:pathLst>
                <a:path w="1369" h="2714" extrusionOk="0">
                  <a:moveTo>
                    <a:pt x="840" y="0"/>
                  </a:moveTo>
                  <a:cubicBezTo>
                    <a:pt x="512" y="0"/>
                    <a:pt x="148" y="47"/>
                    <a:pt x="111" y="120"/>
                  </a:cubicBezTo>
                  <a:cubicBezTo>
                    <a:pt x="199" y="959"/>
                    <a:pt x="155" y="1776"/>
                    <a:pt x="0" y="2593"/>
                  </a:cubicBezTo>
                  <a:cubicBezTo>
                    <a:pt x="142" y="2675"/>
                    <a:pt x="295" y="2714"/>
                    <a:pt x="447" y="2714"/>
                  </a:cubicBezTo>
                  <a:cubicBezTo>
                    <a:pt x="744" y="2714"/>
                    <a:pt x="1031" y="2562"/>
                    <a:pt x="1192" y="2284"/>
                  </a:cubicBezTo>
                  <a:cubicBezTo>
                    <a:pt x="1148" y="1555"/>
                    <a:pt x="1192" y="827"/>
                    <a:pt x="1369" y="98"/>
                  </a:cubicBezTo>
                  <a:cubicBezTo>
                    <a:pt x="1340" y="30"/>
                    <a:pt x="1102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5652542" y="3393528"/>
              <a:ext cx="132745" cy="305659"/>
            </a:xfrm>
            <a:custGeom>
              <a:avLst/>
              <a:gdLst/>
              <a:ahLst/>
              <a:cxnLst/>
              <a:rect l="l" t="t" r="r" b="b"/>
              <a:pathLst>
                <a:path w="2386" h="5494" extrusionOk="0">
                  <a:moveTo>
                    <a:pt x="1259" y="0"/>
                  </a:moveTo>
                  <a:lnTo>
                    <a:pt x="1" y="751"/>
                  </a:lnTo>
                  <a:lnTo>
                    <a:pt x="177" y="2031"/>
                  </a:lnTo>
                  <a:cubicBezTo>
                    <a:pt x="442" y="2473"/>
                    <a:pt x="663" y="2914"/>
                    <a:pt x="862" y="3378"/>
                  </a:cubicBezTo>
                  <a:cubicBezTo>
                    <a:pt x="420" y="4150"/>
                    <a:pt x="244" y="4813"/>
                    <a:pt x="398" y="5144"/>
                  </a:cubicBezTo>
                  <a:cubicBezTo>
                    <a:pt x="486" y="5333"/>
                    <a:pt x="776" y="5493"/>
                    <a:pt x="1115" y="5493"/>
                  </a:cubicBezTo>
                  <a:cubicBezTo>
                    <a:pt x="1370" y="5493"/>
                    <a:pt x="1653" y="5403"/>
                    <a:pt x="1899" y="5166"/>
                  </a:cubicBezTo>
                  <a:cubicBezTo>
                    <a:pt x="2142" y="4923"/>
                    <a:pt x="2363" y="3753"/>
                    <a:pt x="2385" y="3400"/>
                  </a:cubicBezTo>
                  <a:cubicBezTo>
                    <a:pt x="2385" y="3069"/>
                    <a:pt x="1988" y="199"/>
                    <a:pt x="1988" y="199"/>
                  </a:cubicBezTo>
                  <a:lnTo>
                    <a:pt x="1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5295139" y="3199471"/>
              <a:ext cx="509784" cy="494985"/>
            </a:xfrm>
            <a:custGeom>
              <a:avLst/>
              <a:gdLst/>
              <a:ahLst/>
              <a:cxnLst/>
              <a:rect l="l" t="t" r="r" b="b"/>
              <a:pathLst>
                <a:path w="9163" h="8897" extrusionOk="0">
                  <a:moveTo>
                    <a:pt x="6933" y="0"/>
                  </a:moveTo>
                  <a:cubicBezTo>
                    <a:pt x="6933" y="0"/>
                    <a:pt x="6248" y="839"/>
                    <a:pt x="5785" y="1347"/>
                  </a:cubicBezTo>
                  <a:cubicBezTo>
                    <a:pt x="5299" y="1833"/>
                    <a:pt x="5476" y="3334"/>
                    <a:pt x="5476" y="3334"/>
                  </a:cubicBezTo>
                  <a:lnTo>
                    <a:pt x="2738" y="6667"/>
                  </a:lnTo>
                  <a:cubicBezTo>
                    <a:pt x="2738" y="6667"/>
                    <a:pt x="1105" y="6800"/>
                    <a:pt x="906" y="7042"/>
                  </a:cubicBezTo>
                  <a:cubicBezTo>
                    <a:pt x="1" y="7594"/>
                    <a:pt x="663" y="8875"/>
                    <a:pt x="1436" y="8897"/>
                  </a:cubicBezTo>
                  <a:cubicBezTo>
                    <a:pt x="2186" y="8897"/>
                    <a:pt x="3268" y="8367"/>
                    <a:pt x="3710" y="7992"/>
                  </a:cubicBezTo>
                  <a:cubicBezTo>
                    <a:pt x="4129" y="7616"/>
                    <a:pt x="7705" y="4813"/>
                    <a:pt x="8677" y="3334"/>
                  </a:cubicBezTo>
                  <a:cubicBezTo>
                    <a:pt x="8919" y="2936"/>
                    <a:pt x="9074" y="2495"/>
                    <a:pt x="9162" y="2031"/>
                  </a:cubicBezTo>
                  <a:lnTo>
                    <a:pt x="69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5359009" y="3308740"/>
              <a:ext cx="431171" cy="364854"/>
            </a:xfrm>
            <a:custGeom>
              <a:avLst/>
              <a:gdLst/>
              <a:ahLst/>
              <a:cxnLst/>
              <a:rect l="l" t="t" r="r" b="b"/>
              <a:pathLst>
                <a:path w="7750" h="6558" extrusionOk="0">
                  <a:moveTo>
                    <a:pt x="7661" y="1"/>
                  </a:moveTo>
                  <a:cubicBezTo>
                    <a:pt x="7197" y="1326"/>
                    <a:pt x="5277" y="3003"/>
                    <a:pt x="3908" y="4240"/>
                  </a:cubicBezTo>
                  <a:cubicBezTo>
                    <a:pt x="3378" y="4659"/>
                    <a:pt x="2893" y="5123"/>
                    <a:pt x="2473" y="5630"/>
                  </a:cubicBezTo>
                  <a:cubicBezTo>
                    <a:pt x="2357" y="5804"/>
                    <a:pt x="1294" y="6469"/>
                    <a:pt x="379" y="6469"/>
                  </a:cubicBezTo>
                  <a:cubicBezTo>
                    <a:pt x="249" y="6469"/>
                    <a:pt x="122" y="6455"/>
                    <a:pt x="1" y="6425"/>
                  </a:cubicBezTo>
                  <a:lnTo>
                    <a:pt x="1" y="6513"/>
                  </a:lnTo>
                  <a:cubicBezTo>
                    <a:pt x="133" y="6535"/>
                    <a:pt x="244" y="6558"/>
                    <a:pt x="376" y="6558"/>
                  </a:cubicBezTo>
                  <a:cubicBezTo>
                    <a:pt x="1303" y="6558"/>
                    <a:pt x="2407" y="5895"/>
                    <a:pt x="2539" y="5674"/>
                  </a:cubicBezTo>
                  <a:cubicBezTo>
                    <a:pt x="2959" y="5167"/>
                    <a:pt x="3445" y="4703"/>
                    <a:pt x="3952" y="4284"/>
                  </a:cubicBezTo>
                  <a:cubicBezTo>
                    <a:pt x="5343" y="3047"/>
                    <a:pt x="7286" y="1348"/>
                    <a:pt x="77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5680804" y="3177328"/>
              <a:ext cx="136361" cy="135193"/>
            </a:xfrm>
            <a:custGeom>
              <a:avLst/>
              <a:gdLst/>
              <a:ahLst/>
              <a:cxnLst/>
              <a:rect l="l" t="t" r="r" b="b"/>
              <a:pathLst>
                <a:path w="2451" h="2430" extrusionOk="0">
                  <a:moveTo>
                    <a:pt x="243" y="1"/>
                  </a:moveTo>
                  <a:cubicBezTo>
                    <a:pt x="243" y="1"/>
                    <a:pt x="67" y="332"/>
                    <a:pt x="1" y="398"/>
                  </a:cubicBezTo>
                  <a:cubicBezTo>
                    <a:pt x="288" y="2275"/>
                    <a:pt x="2208" y="2429"/>
                    <a:pt x="2208" y="2429"/>
                  </a:cubicBezTo>
                  <a:lnTo>
                    <a:pt x="2451" y="2054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5693100" y="2973924"/>
              <a:ext cx="253028" cy="317676"/>
            </a:xfrm>
            <a:custGeom>
              <a:avLst/>
              <a:gdLst/>
              <a:ahLst/>
              <a:cxnLst/>
              <a:rect l="l" t="t" r="r" b="b"/>
              <a:pathLst>
                <a:path w="4548" h="5710" extrusionOk="0">
                  <a:moveTo>
                    <a:pt x="2132" y="0"/>
                  </a:moveTo>
                  <a:cubicBezTo>
                    <a:pt x="1994" y="0"/>
                    <a:pt x="1857" y="13"/>
                    <a:pt x="1722" y="36"/>
                  </a:cubicBezTo>
                  <a:cubicBezTo>
                    <a:pt x="1170" y="169"/>
                    <a:pt x="751" y="942"/>
                    <a:pt x="618" y="1383"/>
                  </a:cubicBezTo>
                  <a:cubicBezTo>
                    <a:pt x="486" y="1825"/>
                    <a:pt x="44" y="3524"/>
                    <a:pt x="0" y="3657"/>
                  </a:cubicBezTo>
                  <a:cubicBezTo>
                    <a:pt x="243" y="5555"/>
                    <a:pt x="2230" y="5710"/>
                    <a:pt x="2230" y="5710"/>
                  </a:cubicBezTo>
                  <a:cubicBezTo>
                    <a:pt x="2230" y="5710"/>
                    <a:pt x="3797" y="4209"/>
                    <a:pt x="4040" y="3811"/>
                  </a:cubicBezTo>
                  <a:cubicBezTo>
                    <a:pt x="4261" y="3436"/>
                    <a:pt x="4548" y="1957"/>
                    <a:pt x="4371" y="1847"/>
                  </a:cubicBezTo>
                  <a:cubicBezTo>
                    <a:pt x="3930" y="1648"/>
                    <a:pt x="3422" y="434"/>
                    <a:pt x="2848" y="125"/>
                  </a:cubicBezTo>
                  <a:cubicBezTo>
                    <a:pt x="2622" y="40"/>
                    <a:pt x="2377" y="0"/>
                    <a:pt x="2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5729930" y="3077852"/>
              <a:ext cx="57805" cy="99531"/>
            </a:xfrm>
            <a:custGeom>
              <a:avLst/>
              <a:gdLst/>
              <a:ahLst/>
              <a:cxnLst/>
              <a:rect l="l" t="t" r="r" b="b"/>
              <a:pathLst>
                <a:path w="1039" h="1789" extrusionOk="0">
                  <a:moveTo>
                    <a:pt x="729" y="376"/>
                  </a:moveTo>
                  <a:lnTo>
                    <a:pt x="729" y="376"/>
                  </a:lnTo>
                  <a:cubicBezTo>
                    <a:pt x="685" y="464"/>
                    <a:pt x="641" y="597"/>
                    <a:pt x="619" y="707"/>
                  </a:cubicBezTo>
                  <a:lnTo>
                    <a:pt x="530" y="950"/>
                  </a:lnTo>
                  <a:lnTo>
                    <a:pt x="332" y="729"/>
                  </a:lnTo>
                  <a:lnTo>
                    <a:pt x="575" y="531"/>
                  </a:lnTo>
                  <a:lnTo>
                    <a:pt x="729" y="376"/>
                  </a:lnTo>
                  <a:close/>
                  <a:moveTo>
                    <a:pt x="773" y="1"/>
                  </a:moveTo>
                  <a:lnTo>
                    <a:pt x="89" y="508"/>
                  </a:lnTo>
                  <a:lnTo>
                    <a:pt x="1" y="729"/>
                  </a:lnTo>
                  <a:lnTo>
                    <a:pt x="442" y="1193"/>
                  </a:lnTo>
                  <a:lnTo>
                    <a:pt x="310" y="1546"/>
                  </a:lnTo>
                  <a:lnTo>
                    <a:pt x="530" y="1789"/>
                  </a:lnTo>
                  <a:lnTo>
                    <a:pt x="663" y="1436"/>
                  </a:lnTo>
                  <a:lnTo>
                    <a:pt x="773" y="1546"/>
                  </a:lnTo>
                  <a:lnTo>
                    <a:pt x="862" y="1281"/>
                  </a:lnTo>
                  <a:lnTo>
                    <a:pt x="751" y="1171"/>
                  </a:lnTo>
                  <a:lnTo>
                    <a:pt x="1038" y="28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5829407" y="2975927"/>
              <a:ext cx="88515" cy="84788"/>
            </a:xfrm>
            <a:custGeom>
              <a:avLst/>
              <a:gdLst/>
              <a:ahLst/>
              <a:cxnLst/>
              <a:rect l="l" t="t" r="r" b="b"/>
              <a:pathLst>
                <a:path w="1591" h="1524" extrusionOk="0">
                  <a:moveTo>
                    <a:pt x="89" y="0"/>
                  </a:moveTo>
                  <a:cubicBezTo>
                    <a:pt x="23" y="89"/>
                    <a:pt x="1" y="221"/>
                    <a:pt x="1" y="332"/>
                  </a:cubicBezTo>
                  <a:cubicBezTo>
                    <a:pt x="67" y="574"/>
                    <a:pt x="398" y="773"/>
                    <a:pt x="751" y="972"/>
                  </a:cubicBezTo>
                  <a:cubicBezTo>
                    <a:pt x="1060" y="1126"/>
                    <a:pt x="1347" y="1303"/>
                    <a:pt x="1590" y="1524"/>
                  </a:cubicBezTo>
                  <a:cubicBezTo>
                    <a:pt x="1524" y="1413"/>
                    <a:pt x="1458" y="1325"/>
                    <a:pt x="1369" y="1237"/>
                  </a:cubicBezTo>
                  <a:cubicBezTo>
                    <a:pt x="1193" y="1104"/>
                    <a:pt x="994" y="994"/>
                    <a:pt x="796" y="906"/>
                  </a:cubicBezTo>
                  <a:cubicBezTo>
                    <a:pt x="464" y="707"/>
                    <a:pt x="133" y="530"/>
                    <a:pt x="89" y="309"/>
                  </a:cubicBezTo>
                  <a:cubicBezTo>
                    <a:pt x="89" y="199"/>
                    <a:pt x="111" y="111"/>
                    <a:pt x="177" y="23"/>
                  </a:cubicBezTo>
                  <a:cubicBezTo>
                    <a:pt x="155" y="23"/>
                    <a:pt x="13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5889604" y="3166312"/>
              <a:ext cx="24591" cy="35662"/>
            </a:xfrm>
            <a:custGeom>
              <a:avLst/>
              <a:gdLst/>
              <a:ahLst/>
              <a:cxnLst/>
              <a:rect l="l" t="t" r="r" b="b"/>
              <a:pathLst>
                <a:path w="442" h="641" extrusionOk="0">
                  <a:moveTo>
                    <a:pt x="0" y="0"/>
                  </a:moveTo>
                  <a:lnTo>
                    <a:pt x="287" y="640"/>
                  </a:lnTo>
                  <a:cubicBezTo>
                    <a:pt x="354" y="574"/>
                    <a:pt x="398" y="508"/>
                    <a:pt x="442" y="442"/>
                  </a:cubicBezTo>
                  <a:cubicBezTo>
                    <a:pt x="310" y="287"/>
                    <a:pt x="177" y="1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6099628" y="3089591"/>
              <a:ext cx="70044" cy="84120"/>
            </a:xfrm>
            <a:custGeom>
              <a:avLst/>
              <a:gdLst/>
              <a:ahLst/>
              <a:cxnLst/>
              <a:rect l="l" t="t" r="r" b="b"/>
              <a:pathLst>
                <a:path w="1259" h="1512" extrusionOk="0">
                  <a:moveTo>
                    <a:pt x="973" y="1"/>
                  </a:moveTo>
                  <a:cubicBezTo>
                    <a:pt x="780" y="1"/>
                    <a:pt x="420" y="474"/>
                    <a:pt x="420" y="474"/>
                  </a:cubicBezTo>
                  <a:cubicBezTo>
                    <a:pt x="420" y="474"/>
                    <a:pt x="370" y="463"/>
                    <a:pt x="307" y="463"/>
                  </a:cubicBezTo>
                  <a:cubicBezTo>
                    <a:pt x="243" y="463"/>
                    <a:pt x="166" y="474"/>
                    <a:pt x="111" y="518"/>
                  </a:cubicBezTo>
                  <a:cubicBezTo>
                    <a:pt x="0" y="584"/>
                    <a:pt x="111" y="916"/>
                    <a:pt x="111" y="916"/>
                  </a:cubicBezTo>
                  <a:lnTo>
                    <a:pt x="265" y="1203"/>
                  </a:lnTo>
                  <a:lnTo>
                    <a:pt x="641" y="1512"/>
                  </a:lnTo>
                  <a:cubicBezTo>
                    <a:pt x="641" y="1512"/>
                    <a:pt x="1215" y="1291"/>
                    <a:pt x="1259" y="1048"/>
                  </a:cubicBezTo>
                  <a:cubicBezTo>
                    <a:pt x="1259" y="805"/>
                    <a:pt x="1193" y="562"/>
                    <a:pt x="1082" y="342"/>
                  </a:cubicBezTo>
                  <a:cubicBezTo>
                    <a:pt x="1082" y="342"/>
                    <a:pt x="1170" y="99"/>
                    <a:pt x="1016" y="10"/>
                  </a:cubicBezTo>
                  <a:cubicBezTo>
                    <a:pt x="1003" y="4"/>
                    <a:pt x="988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6064021" y="3140386"/>
              <a:ext cx="81505" cy="75107"/>
            </a:xfrm>
            <a:custGeom>
              <a:avLst/>
              <a:gdLst/>
              <a:ahLst/>
              <a:cxnLst/>
              <a:rect l="l" t="t" r="r" b="b"/>
              <a:pathLst>
                <a:path w="1465" h="1350" extrusionOk="0">
                  <a:moveTo>
                    <a:pt x="828" y="0"/>
                  </a:moveTo>
                  <a:cubicBezTo>
                    <a:pt x="803" y="0"/>
                    <a:pt x="778" y="1"/>
                    <a:pt x="751" y="3"/>
                  </a:cubicBezTo>
                  <a:cubicBezTo>
                    <a:pt x="530" y="157"/>
                    <a:pt x="287" y="268"/>
                    <a:pt x="22" y="334"/>
                  </a:cubicBezTo>
                  <a:lnTo>
                    <a:pt x="0" y="930"/>
                  </a:lnTo>
                  <a:lnTo>
                    <a:pt x="442" y="1349"/>
                  </a:lnTo>
                  <a:cubicBezTo>
                    <a:pt x="729" y="1128"/>
                    <a:pt x="994" y="864"/>
                    <a:pt x="1259" y="599"/>
                  </a:cubicBezTo>
                  <a:cubicBezTo>
                    <a:pt x="1280" y="535"/>
                    <a:pt x="1465" y="0"/>
                    <a:pt x="828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6006272" y="3158913"/>
              <a:ext cx="89572" cy="79892"/>
            </a:xfrm>
            <a:custGeom>
              <a:avLst/>
              <a:gdLst/>
              <a:ahLst/>
              <a:cxnLst/>
              <a:rect l="l" t="t" r="r" b="b"/>
              <a:pathLst>
                <a:path w="1610" h="1436" extrusionOk="0">
                  <a:moveTo>
                    <a:pt x="1058" y="0"/>
                  </a:moveTo>
                  <a:cubicBezTo>
                    <a:pt x="1051" y="0"/>
                    <a:pt x="1045" y="0"/>
                    <a:pt x="1038" y="1"/>
                  </a:cubicBezTo>
                  <a:cubicBezTo>
                    <a:pt x="818" y="45"/>
                    <a:pt x="619" y="89"/>
                    <a:pt x="420" y="199"/>
                  </a:cubicBezTo>
                  <a:lnTo>
                    <a:pt x="1" y="508"/>
                  </a:lnTo>
                  <a:lnTo>
                    <a:pt x="111" y="1325"/>
                  </a:lnTo>
                  <a:cubicBezTo>
                    <a:pt x="288" y="1414"/>
                    <a:pt x="464" y="1436"/>
                    <a:pt x="641" y="1436"/>
                  </a:cubicBezTo>
                  <a:cubicBezTo>
                    <a:pt x="928" y="1325"/>
                    <a:pt x="1215" y="1193"/>
                    <a:pt x="1480" y="1016"/>
                  </a:cubicBezTo>
                  <a:cubicBezTo>
                    <a:pt x="1610" y="561"/>
                    <a:pt x="1400" y="0"/>
                    <a:pt x="1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5851550" y="3074903"/>
              <a:ext cx="205126" cy="177420"/>
            </a:xfrm>
            <a:custGeom>
              <a:avLst/>
              <a:gdLst/>
              <a:ahLst/>
              <a:cxnLst/>
              <a:rect l="l" t="t" r="r" b="b"/>
              <a:pathLst>
                <a:path w="3687" h="3189" extrusionOk="0">
                  <a:moveTo>
                    <a:pt x="1334" y="1"/>
                  </a:moveTo>
                  <a:cubicBezTo>
                    <a:pt x="1131" y="1"/>
                    <a:pt x="892" y="93"/>
                    <a:pt x="640" y="385"/>
                  </a:cubicBezTo>
                  <a:cubicBezTo>
                    <a:pt x="0" y="1091"/>
                    <a:pt x="949" y="1952"/>
                    <a:pt x="949" y="1952"/>
                  </a:cubicBezTo>
                  <a:cubicBezTo>
                    <a:pt x="949" y="1952"/>
                    <a:pt x="2340" y="3056"/>
                    <a:pt x="2451" y="3188"/>
                  </a:cubicBezTo>
                  <a:cubicBezTo>
                    <a:pt x="3687" y="2879"/>
                    <a:pt x="3201" y="1709"/>
                    <a:pt x="3201" y="1709"/>
                  </a:cubicBezTo>
                  <a:lnTo>
                    <a:pt x="1921" y="274"/>
                  </a:lnTo>
                  <a:cubicBezTo>
                    <a:pt x="1921" y="274"/>
                    <a:pt x="1682" y="1"/>
                    <a:pt x="1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5976785" y="3159970"/>
              <a:ext cx="51685" cy="87458"/>
            </a:xfrm>
            <a:custGeom>
              <a:avLst/>
              <a:gdLst/>
              <a:ahLst/>
              <a:cxnLst/>
              <a:rect l="l" t="t" r="r" b="b"/>
              <a:pathLst>
                <a:path w="929" h="1572" extrusionOk="0">
                  <a:moveTo>
                    <a:pt x="793" y="0"/>
                  </a:moveTo>
                  <a:cubicBezTo>
                    <a:pt x="792" y="0"/>
                    <a:pt x="793" y="1"/>
                    <a:pt x="796" y="4"/>
                  </a:cubicBezTo>
                  <a:cubicBezTo>
                    <a:pt x="796" y="4"/>
                    <a:pt x="928" y="1196"/>
                    <a:pt x="1" y="1505"/>
                  </a:cubicBezTo>
                  <a:cubicBezTo>
                    <a:pt x="1" y="1505"/>
                    <a:pt x="67" y="1549"/>
                    <a:pt x="67" y="1571"/>
                  </a:cubicBezTo>
                  <a:cubicBezTo>
                    <a:pt x="906" y="1284"/>
                    <a:pt x="906" y="357"/>
                    <a:pt x="884" y="92"/>
                  </a:cubicBezTo>
                  <a:cubicBezTo>
                    <a:pt x="884" y="72"/>
                    <a:pt x="796" y="0"/>
                    <a:pt x="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5883484" y="2864377"/>
              <a:ext cx="149881" cy="182984"/>
            </a:xfrm>
            <a:custGeom>
              <a:avLst/>
              <a:gdLst/>
              <a:ahLst/>
              <a:cxnLst/>
              <a:rect l="l" t="t" r="r" b="b"/>
              <a:pathLst>
                <a:path w="2694" h="3289" extrusionOk="0">
                  <a:moveTo>
                    <a:pt x="1426" y="0"/>
                  </a:moveTo>
                  <a:cubicBezTo>
                    <a:pt x="1238" y="0"/>
                    <a:pt x="1028" y="45"/>
                    <a:pt x="795" y="151"/>
                  </a:cubicBezTo>
                  <a:cubicBezTo>
                    <a:pt x="287" y="394"/>
                    <a:pt x="0" y="924"/>
                    <a:pt x="66" y="1476"/>
                  </a:cubicBezTo>
                  <a:lnTo>
                    <a:pt x="530" y="1807"/>
                  </a:lnTo>
                  <a:cubicBezTo>
                    <a:pt x="530" y="1807"/>
                    <a:pt x="375" y="2403"/>
                    <a:pt x="530" y="2601"/>
                  </a:cubicBezTo>
                  <a:cubicBezTo>
                    <a:pt x="678" y="2792"/>
                    <a:pt x="1010" y="3288"/>
                    <a:pt x="1290" y="3288"/>
                  </a:cubicBezTo>
                  <a:cubicBezTo>
                    <a:pt x="1302" y="3288"/>
                    <a:pt x="1313" y="3288"/>
                    <a:pt x="1325" y="3286"/>
                  </a:cubicBezTo>
                  <a:cubicBezTo>
                    <a:pt x="1612" y="3242"/>
                    <a:pt x="1854" y="2734"/>
                    <a:pt x="1854" y="2734"/>
                  </a:cubicBezTo>
                  <a:cubicBezTo>
                    <a:pt x="1854" y="2734"/>
                    <a:pt x="1972" y="2754"/>
                    <a:pt x="2070" y="2754"/>
                  </a:cubicBezTo>
                  <a:cubicBezTo>
                    <a:pt x="2119" y="2754"/>
                    <a:pt x="2164" y="2749"/>
                    <a:pt x="2186" y="2734"/>
                  </a:cubicBezTo>
                  <a:cubicBezTo>
                    <a:pt x="2208" y="2535"/>
                    <a:pt x="2208" y="2337"/>
                    <a:pt x="2186" y="2138"/>
                  </a:cubicBezTo>
                  <a:cubicBezTo>
                    <a:pt x="2517" y="1939"/>
                    <a:pt x="2693" y="1564"/>
                    <a:pt x="2627" y="1189"/>
                  </a:cubicBezTo>
                  <a:cubicBezTo>
                    <a:pt x="2609" y="796"/>
                    <a:pt x="2217" y="0"/>
                    <a:pt x="1426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5991528" y="2862319"/>
              <a:ext cx="17247" cy="11405"/>
            </a:xfrm>
            <a:custGeom>
              <a:avLst/>
              <a:gdLst/>
              <a:ahLst/>
              <a:cxnLst/>
              <a:rect l="l" t="t" r="r" b="b"/>
              <a:pathLst>
                <a:path w="310" h="205" extrusionOk="0">
                  <a:moveTo>
                    <a:pt x="95" y="0"/>
                  </a:moveTo>
                  <a:cubicBezTo>
                    <a:pt x="61" y="0"/>
                    <a:pt x="34" y="11"/>
                    <a:pt x="23" y="34"/>
                  </a:cubicBezTo>
                  <a:cubicBezTo>
                    <a:pt x="1" y="78"/>
                    <a:pt x="45" y="144"/>
                    <a:pt x="133" y="188"/>
                  </a:cubicBezTo>
                  <a:cubicBezTo>
                    <a:pt x="166" y="199"/>
                    <a:pt x="199" y="205"/>
                    <a:pt x="227" y="205"/>
                  </a:cubicBezTo>
                  <a:cubicBezTo>
                    <a:pt x="255" y="205"/>
                    <a:pt x="277" y="199"/>
                    <a:pt x="288" y="188"/>
                  </a:cubicBezTo>
                  <a:cubicBezTo>
                    <a:pt x="310" y="144"/>
                    <a:pt x="266" y="78"/>
                    <a:pt x="199" y="34"/>
                  </a:cubicBezTo>
                  <a:cubicBezTo>
                    <a:pt x="166" y="11"/>
                    <a:pt x="128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5925211" y="2897314"/>
              <a:ext cx="31990" cy="59363"/>
            </a:xfrm>
            <a:custGeom>
              <a:avLst/>
              <a:gdLst/>
              <a:ahLst/>
              <a:cxnLst/>
              <a:rect l="l" t="t" r="r" b="b"/>
              <a:pathLst>
                <a:path w="575" h="1067" extrusionOk="0">
                  <a:moveTo>
                    <a:pt x="199" y="1"/>
                  </a:moveTo>
                  <a:lnTo>
                    <a:pt x="1" y="89"/>
                  </a:lnTo>
                  <a:cubicBezTo>
                    <a:pt x="1" y="89"/>
                    <a:pt x="1" y="177"/>
                    <a:pt x="133" y="265"/>
                  </a:cubicBezTo>
                  <a:cubicBezTo>
                    <a:pt x="376" y="464"/>
                    <a:pt x="133" y="994"/>
                    <a:pt x="133" y="994"/>
                  </a:cubicBezTo>
                  <a:cubicBezTo>
                    <a:pt x="223" y="1030"/>
                    <a:pt x="328" y="1066"/>
                    <a:pt x="424" y="1066"/>
                  </a:cubicBezTo>
                  <a:cubicBezTo>
                    <a:pt x="445" y="1066"/>
                    <a:pt x="466" y="1064"/>
                    <a:pt x="486" y="1060"/>
                  </a:cubicBezTo>
                  <a:cubicBezTo>
                    <a:pt x="442" y="817"/>
                    <a:pt x="464" y="552"/>
                    <a:pt x="575" y="310"/>
                  </a:cubicBezTo>
                  <a:lnTo>
                    <a:pt x="553" y="11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5878533" y="2894866"/>
              <a:ext cx="58862" cy="54578"/>
            </a:xfrm>
            <a:custGeom>
              <a:avLst/>
              <a:gdLst/>
              <a:ahLst/>
              <a:cxnLst/>
              <a:rect l="l" t="t" r="r" b="b"/>
              <a:pathLst>
                <a:path w="1058" h="981" extrusionOk="0">
                  <a:moveTo>
                    <a:pt x="376" y="0"/>
                  </a:moveTo>
                  <a:cubicBezTo>
                    <a:pt x="111" y="243"/>
                    <a:pt x="1" y="596"/>
                    <a:pt x="67" y="928"/>
                  </a:cubicBezTo>
                  <a:cubicBezTo>
                    <a:pt x="148" y="960"/>
                    <a:pt x="217" y="980"/>
                    <a:pt x="291" y="980"/>
                  </a:cubicBezTo>
                  <a:cubicBezTo>
                    <a:pt x="319" y="980"/>
                    <a:pt x="347" y="978"/>
                    <a:pt x="376" y="972"/>
                  </a:cubicBezTo>
                  <a:cubicBezTo>
                    <a:pt x="437" y="972"/>
                    <a:pt x="573" y="316"/>
                    <a:pt x="905" y="316"/>
                  </a:cubicBezTo>
                  <a:cubicBezTo>
                    <a:pt x="933" y="316"/>
                    <a:pt x="963" y="321"/>
                    <a:pt x="994" y="332"/>
                  </a:cubicBezTo>
                  <a:cubicBezTo>
                    <a:pt x="997" y="332"/>
                    <a:pt x="999" y="333"/>
                    <a:pt x="1001" y="333"/>
                  </a:cubicBezTo>
                  <a:cubicBezTo>
                    <a:pt x="1057" y="333"/>
                    <a:pt x="1016" y="67"/>
                    <a:pt x="1016" y="67"/>
                  </a:cubicBezTo>
                  <a:cubicBezTo>
                    <a:pt x="796" y="23"/>
                    <a:pt x="597" y="0"/>
                    <a:pt x="37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5899452" y="2854585"/>
              <a:ext cx="148657" cy="110324"/>
            </a:xfrm>
            <a:custGeom>
              <a:avLst/>
              <a:gdLst/>
              <a:ahLst/>
              <a:cxnLst/>
              <a:rect l="l" t="t" r="r" b="b"/>
              <a:pathLst>
                <a:path w="2672" h="1983" extrusionOk="0">
                  <a:moveTo>
                    <a:pt x="1082" y="1"/>
                  </a:moveTo>
                  <a:cubicBezTo>
                    <a:pt x="400" y="1"/>
                    <a:pt x="17" y="691"/>
                    <a:pt x="0" y="724"/>
                  </a:cubicBezTo>
                  <a:cubicBezTo>
                    <a:pt x="640" y="857"/>
                    <a:pt x="1236" y="1166"/>
                    <a:pt x="1722" y="1607"/>
                  </a:cubicBezTo>
                  <a:cubicBezTo>
                    <a:pt x="1899" y="1740"/>
                    <a:pt x="2053" y="1806"/>
                    <a:pt x="2186" y="1983"/>
                  </a:cubicBezTo>
                  <a:cubicBezTo>
                    <a:pt x="2274" y="1939"/>
                    <a:pt x="2340" y="1872"/>
                    <a:pt x="2384" y="1784"/>
                  </a:cubicBezTo>
                  <a:cubicBezTo>
                    <a:pt x="2561" y="1431"/>
                    <a:pt x="2671" y="813"/>
                    <a:pt x="1832" y="261"/>
                  </a:cubicBezTo>
                  <a:cubicBezTo>
                    <a:pt x="1553" y="73"/>
                    <a:pt x="1302" y="1"/>
                    <a:pt x="1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5996480" y="2942545"/>
              <a:ext cx="63925" cy="43061"/>
            </a:xfrm>
            <a:custGeom>
              <a:avLst/>
              <a:gdLst/>
              <a:ahLst/>
              <a:cxnLst/>
              <a:rect l="l" t="t" r="r" b="b"/>
              <a:pathLst>
                <a:path w="1149" h="774" extrusionOk="0">
                  <a:moveTo>
                    <a:pt x="180" y="1"/>
                  </a:moveTo>
                  <a:cubicBezTo>
                    <a:pt x="119" y="1"/>
                    <a:pt x="58" y="9"/>
                    <a:pt x="0" y="26"/>
                  </a:cubicBezTo>
                  <a:cubicBezTo>
                    <a:pt x="133" y="247"/>
                    <a:pt x="309" y="446"/>
                    <a:pt x="530" y="623"/>
                  </a:cubicBezTo>
                  <a:cubicBezTo>
                    <a:pt x="618" y="723"/>
                    <a:pt x="743" y="774"/>
                    <a:pt x="870" y="774"/>
                  </a:cubicBezTo>
                  <a:cubicBezTo>
                    <a:pt x="966" y="774"/>
                    <a:pt x="1063" y="746"/>
                    <a:pt x="1148" y="689"/>
                  </a:cubicBezTo>
                  <a:lnTo>
                    <a:pt x="662" y="181"/>
                  </a:lnTo>
                  <a:cubicBezTo>
                    <a:pt x="532" y="67"/>
                    <a:pt x="353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5193215" y="3614736"/>
              <a:ext cx="176419" cy="119059"/>
            </a:xfrm>
            <a:custGeom>
              <a:avLst/>
              <a:gdLst/>
              <a:ahLst/>
              <a:cxnLst/>
              <a:rect l="l" t="t" r="r" b="b"/>
              <a:pathLst>
                <a:path w="3171" h="2140" extrusionOk="0">
                  <a:moveTo>
                    <a:pt x="2496" y="1"/>
                  </a:moveTo>
                  <a:cubicBezTo>
                    <a:pt x="2447" y="1"/>
                    <a:pt x="2395" y="14"/>
                    <a:pt x="2341" y="42"/>
                  </a:cubicBezTo>
                  <a:cubicBezTo>
                    <a:pt x="1744" y="373"/>
                    <a:pt x="1060" y="594"/>
                    <a:pt x="376" y="682"/>
                  </a:cubicBezTo>
                  <a:cubicBezTo>
                    <a:pt x="376" y="1190"/>
                    <a:pt x="243" y="1676"/>
                    <a:pt x="0" y="2139"/>
                  </a:cubicBezTo>
                  <a:cubicBezTo>
                    <a:pt x="0" y="2139"/>
                    <a:pt x="1921" y="1389"/>
                    <a:pt x="2870" y="1300"/>
                  </a:cubicBezTo>
                  <a:cubicBezTo>
                    <a:pt x="3171" y="1260"/>
                    <a:pt x="2980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5247237" y="2738863"/>
              <a:ext cx="921204" cy="749403"/>
            </a:xfrm>
            <a:custGeom>
              <a:avLst/>
              <a:gdLst/>
              <a:ahLst/>
              <a:cxnLst/>
              <a:rect l="l" t="t" r="r" b="b"/>
              <a:pathLst>
                <a:path w="16558" h="13470" extrusionOk="0">
                  <a:moveTo>
                    <a:pt x="3952" y="1"/>
                  </a:moveTo>
                  <a:lnTo>
                    <a:pt x="3952" y="1"/>
                  </a:lnTo>
                  <a:cubicBezTo>
                    <a:pt x="3445" y="310"/>
                    <a:pt x="2937" y="663"/>
                    <a:pt x="2473" y="1060"/>
                  </a:cubicBezTo>
                  <a:cubicBezTo>
                    <a:pt x="2010" y="1458"/>
                    <a:pt x="1590" y="1899"/>
                    <a:pt x="1215" y="2363"/>
                  </a:cubicBezTo>
                  <a:cubicBezTo>
                    <a:pt x="818" y="2849"/>
                    <a:pt x="509" y="3378"/>
                    <a:pt x="310" y="3952"/>
                  </a:cubicBezTo>
                  <a:cubicBezTo>
                    <a:pt x="89" y="4548"/>
                    <a:pt x="1" y="5167"/>
                    <a:pt x="23" y="5785"/>
                  </a:cubicBezTo>
                  <a:cubicBezTo>
                    <a:pt x="67" y="6403"/>
                    <a:pt x="222" y="6999"/>
                    <a:pt x="486" y="7551"/>
                  </a:cubicBezTo>
                  <a:cubicBezTo>
                    <a:pt x="751" y="8125"/>
                    <a:pt x="1083" y="8632"/>
                    <a:pt x="1458" y="9118"/>
                  </a:cubicBezTo>
                  <a:cubicBezTo>
                    <a:pt x="2253" y="10045"/>
                    <a:pt x="3202" y="10840"/>
                    <a:pt x="4261" y="11480"/>
                  </a:cubicBezTo>
                  <a:cubicBezTo>
                    <a:pt x="5321" y="12120"/>
                    <a:pt x="6447" y="12606"/>
                    <a:pt x="7617" y="12959"/>
                  </a:cubicBezTo>
                  <a:cubicBezTo>
                    <a:pt x="8735" y="13311"/>
                    <a:pt x="9892" y="13469"/>
                    <a:pt x="11052" y="13469"/>
                  </a:cubicBezTo>
                  <a:cubicBezTo>
                    <a:pt x="11128" y="13469"/>
                    <a:pt x="11205" y="13468"/>
                    <a:pt x="11282" y="13467"/>
                  </a:cubicBezTo>
                  <a:cubicBezTo>
                    <a:pt x="11900" y="13445"/>
                    <a:pt x="12518" y="13335"/>
                    <a:pt x="13114" y="13158"/>
                  </a:cubicBezTo>
                  <a:cubicBezTo>
                    <a:pt x="13710" y="12981"/>
                    <a:pt x="14284" y="12694"/>
                    <a:pt x="14792" y="12297"/>
                  </a:cubicBezTo>
                  <a:cubicBezTo>
                    <a:pt x="15277" y="11900"/>
                    <a:pt x="15697" y="11414"/>
                    <a:pt x="15984" y="10840"/>
                  </a:cubicBezTo>
                  <a:cubicBezTo>
                    <a:pt x="16271" y="10266"/>
                    <a:pt x="16447" y="9670"/>
                    <a:pt x="16536" y="9030"/>
                  </a:cubicBezTo>
                  <a:cubicBezTo>
                    <a:pt x="16558" y="8919"/>
                    <a:pt x="16469" y="8809"/>
                    <a:pt x="16359" y="8787"/>
                  </a:cubicBezTo>
                  <a:cubicBezTo>
                    <a:pt x="16227" y="8787"/>
                    <a:pt x="16138" y="8853"/>
                    <a:pt x="16116" y="8986"/>
                  </a:cubicBezTo>
                  <a:cubicBezTo>
                    <a:pt x="16050" y="9560"/>
                    <a:pt x="15895" y="10134"/>
                    <a:pt x="15631" y="10663"/>
                  </a:cubicBezTo>
                  <a:cubicBezTo>
                    <a:pt x="15366" y="11193"/>
                    <a:pt x="15012" y="11657"/>
                    <a:pt x="14549" y="12010"/>
                  </a:cubicBezTo>
                  <a:cubicBezTo>
                    <a:pt x="14107" y="12385"/>
                    <a:pt x="13577" y="12672"/>
                    <a:pt x="13003" y="12849"/>
                  </a:cubicBezTo>
                  <a:cubicBezTo>
                    <a:pt x="12452" y="13026"/>
                    <a:pt x="11856" y="13136"/>
                    <a:pt x="11260" y="13158"/>
                  </a:cubicBezTo>
                  <a:cubicBezTo>
                    <a:pt x="11113" y="13163"/>
                    <a:pt x="10966" y="13166"/>
                    <a:pt x="10818" y="13166"/>
                  </a:cubicBezTo>
                  <a:cubicBezTo>
                    <a:pt x="9769" y="13166"/>
                    <a:pt x="8712" y="13026"/>
                    <a:pt x="7705" y="12716"/>
                  </a:cubicBezTo>
                  <a:cubicBezTo>
                    <a:pt x="6535" y="12385"/>
                    <a:pt x="5431" y="11922"/>
                    <a:pt x="4394" y="11304"/>
                  </a:cubicBezTo>
                  <a:cubicBezTo>
                    <a:pt x="3334" y="10708"/>
                    <a:pt x="2407" y="9935"/>
                    <a:pt x="1612" y="9030"/>
                  </a:cubicBezTo>
                  <a:cubicBezTo>
                    <a:pt x="1215" y="8566"/>
                    <a:pt x="884" y="8058"/>
                    <a:pt x="619" y="7507"/>
                  </a:cubicBezTo>
                  <a:cubicBezTo>
                    <a:pt x="354" y="6977"/>
                    <a:pt x="199" y="6381"/>
                    <a:pt x="155" y="5785"/>
                  </a:cubicBezTo>
                  <a:cubicBezTo>
                    <a:pt x="111" y="5189"/>
                    <a:pt x="177" y="4570"/>
                    <a:pt x="376" y="3997"/>
                  </a:cubicBezTo>
                  <a:cubicBezTo>
                    <a:pt x="575" y="3423"/>
                    <a:pt x="884" y="2893"/>
                    <a:pt x="1237" y="2407"/>
                  </a:cubicBezTo>
                  <a:cubicBezTo>
                    <a:pt x="1612" y="1943"/>
                    <a:pt x="2032" y="1502"/>
                    <a:pt x="2495" y="1105"/>
                  </a:cubicBezTo>
                  <a:cubicBezTo>
                    <a:pt x="2959" y="685"/>
                    <a:pt x="3445" y="332"/>
                    <a:pt x="3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5"/>
          <p:cNvGrpSpPr/>
          <p:nvPr/>
        </p:nvGrpSpPr>
        <p:grpSpPr>
          <a:xfrm>
            <a:off x="-2354" y="-24650"/>
            <a:ext cx="9153998" cy="5190575"/>
            <a:chOff x="-2354" y="-24650"/>
            <a:chExt cx="9153998" cy="5190575"/>
          </a:xfrm>
        </p:grpSpPr>
        <p:sp>
          <p:nvSpPr>
            <p:cNvPr id="112" name="Google Shape;112;p5"/>
            <p:cNvSpPr/>
            <p:nvPr/>
          </p:nvSpPr>
          <p:spPr>
            <a:xfrm rot="2346695">
              <a:off x="8557766" y="140410"/>
              <a:ext cx="56449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2346570">
              <a:off x="7809824" y="422224"/>
              <a:ext cx="143863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2346883">
              <a:off x="7049382" y="679728"/>
              <a:ext cx="227778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2346901">
              <a:off x="6302649" y="947028"/>
              <a:ext cx="31137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2346805">
              <a:off x="5556935" y="1213953"/>
              <a:ext cx="396507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2346923">
              <a:off x="4819970" y="1498302"/>
              <a:ext cx="480230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2346834">
              <a:off x="4013525" y="1750103"/>
              <a:ext cx="56988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2346878">
              <a:off x="3284119" y="2027653"/>
              <a:ext cx="6504311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2346929">
              <a:off x="2518707" y="2302826"/>
              <a:ext cx="736393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 rot="2346971">
              <a:off x="1790232" y="2469225"/>
              <a:ext cx="7882137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2346899">
              <a:off x="1151820" y="2448253"/>
              <a:ext cx="785571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 rot="2346833">
              <a:off x="511111" y="2475103"/>
              <a:ext cx="795147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2346902">
              <a:off x="-92458" y="2478053"/>
              <a:ext cx="791371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2346874">
              <a:off x="-655128" y="2487179"/>
              <a:ext cx="780965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2346877">
              <a:off x="-703453" y="2687753"/>
              <a:ext cx="714770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2346857">
              <a:off x="-647163" y="2942053"/>
              <a:ext cx="640877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 rot="2346921">
              <a:off x="-542625" y="3201753"/>
              <a:ext cx="55864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2346877">
              <a:off x="-454095" y="3455202"/>
              <a:ext cx="478098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 rot="2346939">
              <a:off x="-340370" y="3714677"/>
              <a:ext cx="393968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 rot="2347062">
              <a:off x="-270312" y="3973227"/>
              <a:ext cx="318347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2346903">
              <a:off x="-203268" y="4218077"/>
              <a:ext cx="239998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2346893">
              <a:off x="-95446" y="4484128"/>
              <a:ext cx="158683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2346743">
              <a:off x="-23737" y="4717325"/>
              <a:ext cx="76516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grpSp>
          <p:nvGrpSpPr>
            <p:cNvPr id="136" name="Google Shape;136;p5"/>
            <p:cNvGrpSpPr/>
            <p:nvPr/>
          </p:nvGrpSpPr>
          <p:grpSpPr>
            <a:xfrm>
              <a:off x="-53687" y="-62475"/>
              <a:ext cx="9251375" cy="5262175"/>
              <a:chOff x="-53687" y="-62475"/>
              <a:chExt cx="9251375" cy="5262175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-53687" y="-62475"/>
                <a:ext cx="535800" cy="535800"/>
              </a:xfrm>
              <a:prstGeom prst="pie">
                <a:avLst>
                  <a:gd name="adj1" fmla="val 0"/>
                  <a:gd name="adj2" fmla="val 5389672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 flipH="1">
                <a:off x="8661888" y="-62475"/>
                <a:ext cx="535800" cy="535800"/>
              </a:xfrm>
              <a:prstGeom prst="pie">
                <a:avLst>
                  <a:gd name="adj1" fmla="val 0"/>
                  <a:gd name="adj2" fmla="val 5389672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 rot="10800000" flipH="1">
                <a:off x="-52787" y="4663900"/>
                <a:ext cx="535800" cy="535800"/>
              </a:xfrm>
              <a:prstGeom prst="pie">
                <a:avLst>
                  <a:gd name="adj1" fmla="val 0"/>
                  <a:gd name="adj2" fmla="val 5389672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 rot="10800000">
                <a:off x="8661888" y="4663900"/>
                <a:ext cx="535800" cy="535800"/>
              </a:xfrm>
              <a:prstGeom prst="pie">
                <a:avLst>
                  <a:gd name="adj1" fmla="val 0"/>
                  <a:gd name="adj2" fmla="val 5389672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4167"/>
              </a:avLst>
            </a:prstGeom>
            <a:solidFill>
              <a:schemeClr val="accen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1"/>
          </p:nvPr>
        </p:nvSpPr>
        <p:spPr>
          <a:xfrm>
            <a:off x="5040052" y="2754525"/>
            <a:ext cx="2713800" cy="11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2"/>
          </p:nvPr>
        </p:nvSpPr>
        <p:spPr>
          <a:xfrm>
            <a:off x="1390200" y="2754525"/>
            <a:ext cx="2713800" cy="11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3"/>
          </p:nvPr>
        </p:nvSpPr>
        <p:spPr>
          <a:xfrm>
            <a:off x="5040050" y="2258275"/>
            <a:ext cx="2713800" cy="5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4"/>
          </p:nvPr>
        </p:nvSpPr>
        <p:spPr>
          <a:xfrm>
            <a:off x="1390200" y="2258275"/>
            <a:ext cx="2713800" cy="5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8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2354" y="-24650"/>
              <a:ext cx="9153998" cy="5190575"/>
              <a:chOff x="-2354" y="-24650"/>
              <a:chExt cx="9153998" cy="5190575"/>
            </a:xfrm>
          </p:grpSpPr>
          <p:sp>
            <p:nvSpPr>
              <p:cNvPr id="218" name="Google Shape;218;p8"/>
              <p:cNvSpPr/>
              <p:nvPr/>
            </p:nvSpPr>
            <p:spPr>
              <a:xfrm rot="2346695">
                <a:off x="8557766" y="140410"/>
                <a:ext cx="56449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 rot="2346570">
                <a:off x="7809824" y="422224"/>
                <a:ext cx="143863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 rot="2346883">
                <a:off x="7049382" y="679728"/>
                <a:ext cx="227778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 rot="2346901">
                <a:off x="6302649" y="947028"/>
                <a:ext cx="31137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 rot="2346805">
                <a:off x="5556935" y="1213953"/>
                <a:ext cx="396507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 rot="2346923">
                <a:off x="4819970" y="1498302"/>
                <a:ext cx="480230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 rot="2346834">
                <a:off x="4013525" y="1750103"/>
                <a:ext cx="56988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 rot="2346878">
                <a:off x="3284119" y="2027653"/>
                <a:ext cx="6504311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 rot="2346929">
                <a:off x="2518707" y="2302826"/>
                <a:ext cx="736393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 rot="2346971">
                <a:off x="1790232" y="2469225"/>
                <a:ext cx="7882137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 rot="2346899">
                <a:off x="1151820" y="2448253"/>
                <a:ext cx="785571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 rot="2346833">
                <a:off x="511111" y="2475103"/>
                <a:ext cx="795147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 rot="2346902">
                <a:off x="-92458" y="2478053"/>
                <a:ext cx="791371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 rot="2346874">
                <a:off x="-655128" y="2487179"/>
                <a:ext cx="780965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 rot="2346877">
                <a:off x="-703453" y="2687753"/>
                <a:ext cx="714770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 rot="2346857">
                <a:off x="-647163" y="2942053"/>
                <a:ext cx="640877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 rot="2346921">
                <a:off x="-542625" y="3201753"/>
                <a:ext cx="55864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 rot="2346877">
                <a:off x="-454095" y="3455202"/>
                <a:ext cx="478098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 rot="2346939">
                <a:off x="-340370" y="3714677"/>
                <a:ext cx="393968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 rot="2347062">
                <a:off x="-270312" y="3973227"/>
                <a:ext cx="318347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 rot="2346903">
                <a:off x="-203268" y="4218077"/>
                <a:ext cx="239998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 rot="2346893">
                <a:off x="-95446" y="4484128"/>
                <a:ext cx="158683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 rot="2346743">
                <a:off x="-23737" y="4717325"/>
                <a:ext cx="76516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8"/>
            <p:cNvGrpSpPr/>
            <p:nvPr/>
          </p:nvGrpSpPr>
          <p:grpSpPr>
            <a:xfrm>
              <a:off x="-53687" y="-62475"/>
              <a:ext cx="9251375" cy="5262175"/>
              <a:chOff x="-53687" y="-62475"/>
              <a:chExt cx="9251375" cy="5262175"/>
            </a:xfrm>
          </p:grpSpPr>
          <p:grpSp>
            <p:nvGrpSpPr>
              <p:cNvPr id="242" name="Google Shape;242;p8"/>
              <p:cNvGrpSpPr/>
              <p:nvPr/>
            </p:nvGrpSpPr>
            <p:grpSpPr>
              <a:xfrm>
                <a:off x="-53687" y="-62475"/>
                <a:ext cx="9251375" cy="5262175"/>
                <a:chOff x="-53687" y="-62475"/>
                <a:chExt cx="9251375" cy="5262175"/>
              </a:xfrm>
            </p:grpSpPr>
            <p:sp>
              <p:nvSpPr>
                <p:cNvPr id="243" name="Google Shape;243;p8"/>
                <p:cNvSpPr/>
                <p:nvPr/>
              </p:nvSpPr>
              <p:spPr>
                <a:xfrm>
                  <a:off x="-53687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 flipH="1">
                  <a:off x="8661888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 rot="10800000" flipH="1">
                  <a:off x="-52787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 rot="10800000">
                  <a:off x="8661888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7" name="Google Shape;247;p8"/>
              <p:cNvSpPr/>
              <p:nvPr/>
            </p:nvSpPr>
            <p:spPr>
              <a:xfrm>
                <a:off x="0" y="0"/>
                <a:ext cx="9144000" cy="5143500"/>
              </a:xfrm>
              <a:prstGeom prst="frame">
                <a:avLst>
                  <a:gd name="adj1" fmla="val 41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2125000" y="1506300"/>
            <a:ext cx="4893900" cy="2130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-2354" y="-24650"/>
              <a:ext cx="9153998" cy="5190575"/>
              <a:chOff x="-2354" y="-24650"/>
              <a:chExt cx="9153998" cy="5190575"/>
            </a:xfrm>
          </p:grpSpPr>
          <p:sp>
            <p:nvSpPr>
              <p:cNvPr id="252" name="Google Shape;252;p9"/>
              <p:cNvSpPr/>
              <p:nvPr/>
            </p:nvSpPr>
            <p:spPr>
              <a:xfrm rot="2346695">
                <a:off x="8557766" y="140410"/>
                <a:ext cx="56449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 rot="2346570">
                <a:off x="7809824" y="422224"/>
                <a:ext cx="143863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 rot="2346883">
                <a:off x="7049382" y="679728"/>
                <a:ext cx="227778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 rot="2346901">
                <a:off x="6302649" y="947028"/>
                <a:ext cx="31137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 rot="2346805">
                <a:off x="5556935" y="1213953"/>
                <a:ext cx="396507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 rot="2346923">
                <a:off x="4819970" y="1498302"/>
                <a:ext cx="480230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 rot="2346834">
                <a:off x="4013525" y="1750103"/>
                <a:ext cx="56988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 rot="2346878">
                <a:off x="3284119" y="2027653"/>
                <a:ext cx="6504311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 rot="2346929">
                <a:off x="2518707" y="2302826"/>
                <a:ext cx="736393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 rot="2346971">
                <a:off x="1790232" y="2469225"/>
                <a:ext cx="7882137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 rot="2346899">
                <a:off x="1151820" y="2448253"/>
                <a:ext cx="785571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 rot="2346833">
                <a:off x="511111" y="2475103"/>
                <a:ext cx="795147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 rot="2346902">
                <a:off x="-92458" y="2478053"/>
                <a:ext cx="791371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 rot="2346874">
                <a:off x="-655128" y="2487179"/>
                <a:ext cx="780965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 rot="2346877">
                <a:off x="-703453" y="2687753"/>
                <a:ext cx="714770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 rot="2346857">
                <a:off x="-647163" y="2942053"/>
                <a:ext cx="640877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 rot="2346921">
                <a:off x="-542625" y="3201753"/>
                <a:ext cx="55864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 rot="2346877">
                <a:off x="-454095" y="3455202"/>
                <a:ext cx="478098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 rot="2346939">
                <a:off x="-340370" y="3714677"/>
                <a:ext cx="393968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 rot="2347062">
                <a:off x="-270312" y="3973227"/>
                <a:ext cx="318347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 rot="2346903">
                <a:off x="-203268" y="4218077"/>
                <a:ext cx="239998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 rot="2346893">
                <a:off x="-95446" y="4484128"/>
                <a:ext cx="158683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 rot="2346743">
                <a:off x="-23737" y="4717325"/>
                <a:ext cx="76516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9"/>
            <p:cNvGrpSpPr/>
            <p:nvPr/>
          </p:nvGrpSpPr>
          <p:grpSpPr>
            <a:xfrm>
              <a:off x="-53687" y="-62475"/>
              <a:ext cx="9251375" cy="5262175"/>
              <a:chOff x="-53687" y="-62475"/>
              <a:chExt cx="9251375" cy="5262175"/>
            </a:xfrm>
          </p:grpSpPr>
          <p:grpSp>
            <p:nvGrpSpPr>
              <p:cNvPr id="276" name="Google Shape;276;p9"/>
              <p:cNvGrpSpPr/>
              <p:nvPr/>
            </p:nvGrpSpPr>
            <p:grpSpPr>
              <a:xfrm>
                <a:off x="-53687" y="-62475"/>
                <a:ext cx="9251375" cy="5262175"/>
                <a:chOff x="-53687" y="-62475"/>
                <a:chExt cx="9251375" cy="5262175"/>
              </a:xfrm>
            </p:grpSpPr>
            <p:sp>
              <p:nvSpPr>
                <p:cNvPr id="277" name="Google Shape;277;p9"/>
                <p:cNvSpPr/>
                <p:nvPr/>
              </p:nvSpPr>
              <p:spPr>
                <a:xfrm>
                  <a:off x="-53687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 flipH="1">
                  <a:off x="8661888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 rot="10800000" flipH="1">
                  <a:off x="-52787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 rot="10800000">
                  <a:off x="8661888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9144000" cy="5143500"/>
              </a:xfrm>
              <a:prstGeom prst="frame">
                <a:avLst>
                  <a:gd name="adj1" fmla="val 41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2" name="Google Shape;282;p9"/>
          <p:cNvSpPr txBox="1">
            <a:spLocks noGrp="1"/>
          </p:cNvSpPr>
          <p:nvPr>
            <p:ph type="title"/>
          </p:nvPr>
        </p:nvSpPr>
        <p:spPr>
          <a:xfrm>
            <a:off x="923750" y="1376688"/>
            <a:ext cx="4202400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subTitle" idx="1"/>
          </p:nvPr>
        </p:nvSpPr>
        <p:spPr>
          <a:xfrm>
            <a:off x="923750" y="2198713"/>
            <a:ext cx="42024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6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grpSp>
          <p:nvGrpSpPr>
            <p:cNvPr id="442" name="Google Shape;442;p16"/>
            <p:cNvGrpSpPr/>
            <p:nvPr/>
          </p:nvGrpSpPr>
          <p:grpSpPr>
            <a:xfrm>
              <a:off x="-2354" y="-24650"/>
              <a:ext cx="9153998" cy="5190575"/>
              <a:chOff x="-2354" y="-24650"/>
              <a:chExt cx="9153998" cy="5190575"/>
            </a:xfrm>
          </p:grpSpPr>
          <p:sp>
            <p:nvSpPr>
              <p:cNvPr id="443" name="Google Shape;443;p16"/>
              <p:cNvSpPr/>
              <p:nvPr/>
            </p:nvSpPr>
            <p:spPr>
              <a:xfrm rot="2346695">
                <a:off x="8557766" y="140410"/>
                <a:ext cx="56449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 rot="2346570">
                <a:off x="7809824" y="422224"/>
                <a:ext cx="143863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 rot="2346883">
                <a:off x="7049382" y="679728"/>
                <a:ext cx="227778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 rot="2346901">
                <a:off x="6302649" y="947028"/>
                <a:ext cx="31137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 rot="2346805">
                <a:off x="5556935" y="1213953"/>
                <a:ext cx="396507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 rot="2346923">
                <a:off x="4819970" y="1498302"/>
                <a:ext cx="480230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 rot="2346834">
                <a:off x="4013525" y="1750103"/>
                <a:ext cx="56988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 rot="2346878">
                <a:off x="3284119" y="2027653"/>
                <a:ext cx="6504311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 rot="2346929">
                <a:off x="2518707" y="2302826"/>
                <a:ext cx="736393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 rot="2346971">
                <a:off x="1790232" y="2469225"/>
                <a:ext cx="7882137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 rot="2346899">
                <a:off x="1151820" y="2448253"/>
                <a:ext cx="785571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 rot="2346833">
                <a:off x="511111" y="2475103"/>
                <a:ext cx="795147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 rot="2346902">
                <a:off x="-92458" y="2478053"/>
                <a:ext cx="791371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 rot="2346874">
                <a:off x="-655128" y="2487179"/>
                <a:ext cx="780965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 rot="2346877">
                <a:off x="-703453" y="2687753"/>
                <a:ext cx="714770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 rot="2346857">
                <a:off x="-647163" y="2942053"/>
                <a:ext cx="640877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 rot="2346921">
                <a:off x="-542625" y="3201753"/>
                <a:ext cx="55864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 rot="2346877">
                <a:off x="-454095" y="3455202"/>
                <a:ext cx="478098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 rot="2346939">
                <a:off x="-340370" y="3714677"/>
                <a:ext cx="393968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 rot="2347062">
                <a:off x="-270312" y="3973227"/>
                <a:ext cx="318347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 rot="2346903">
                <a:off x="-203268" y="4218077"/>
                <a:ext cx="239998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 rot="2346893">
                <a:off x="-95446" y="4484128"/>
                <a:ext cx="158683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 rot="2346743">
                <a:off x="-23737" y="4717325"/>
                <a:ext cx="76516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6"/>
            <p:cNvGrpSpPr/>
            <p:nvPr/>
          </p:nvGrpSpPr>
          <p:grpSpPr>
            <a:xfrm>
              <a:off x="-53687" y="-62475"/>
              <a:ext cx="9251375" cy="5262175"/>
              <a:chOff x="-53687" y="-62475"/>
              <a:chExt cx="9251375" cy="5262175"/>
            </a:xfrm>
          </p:grpSpPr>
          <p:grpSp>
            <p:nvGrpSpPr>
              <p:cNvPr id="467" name="Google Shape;467;p16"/>
              <p:cNvGrpSpPr/>
              <p:nvPr/>
            </p:nvGrpSpPr>
            <p:grpSpPr>
              <a:xfrm>
                <a:off x="-53687" y="-62475"/>
                <a:ext cx="9251375" cy="5262175"/>
                <a:chOff x="-53687" y="-62475"/>
                <a:chExt cx="9251375" cy="5262175"/>
              </a:xfrm>
            </p:grpSpPr>
            <p:sp>
              <p:nvSpPr>
                <p:cNvPr id="468" name="Google Shape;468;p16"/>
                <p:cNvSpPr/>
                <p:nvPr/>
              </p:nvSpPr>
              <p:spPr>
                <a:xfrm>
                  <a:off x="-53687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6"/>
                <p:cNvSpPr/>
                <p:nvPr/>
              </p:nvSpPr>
              <p:spPr>
                <a:xfrm flipH="1">
                  <a:off x="8661888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6"/>
                <p:cNvSpPr/>
                <p:nvPr/>
              </p:nvSpPr>
              <p:spPr>
                <a:xfrm rot="10800000" flipH="1">
                  <a:off x="-52787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6"/>
                <p:cNvSpPr/>
                <p:nvPr/>
              </p:nvSpPr>
              <p:spPr>
                <a:xfrm rot="10800000">
                  <a:off x="8661888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2" name="Google Shape;472;p16"/>
              <p:cNvSpPr/>
              <p:nvPr/>
            </p:nvSpPr>
            <p:spPr>
              <a:xfrm>
                <a:off x="0" y="0"/>
                <a:ext cx="9144000" cy="5143500"/>
              </a:xfrm>
              <a:prstGeom prst="frame">
                <a:avLst>
                  <a:gd name="adj1" fmla="val 41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" name="Google Shape;473;p16"/>
          <p:cNvSpPr txBox="1">
            <a:spLocks noGrp="1"/>
          </p:cNvSpPr>
          <p:nvPr>
            <p:ph type="title"/>
          </p:nvPr>
        </p:nvSpPr>
        <p:spPr>
          <a:xfrm>
            <a:off x="4080300" y="1192050"/>
            <a:ext cx="39378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4" name="Google Shape;474;p16"/>
          <p:cNvSpPr txBox="1">
            <a:spLocks noGrp="1"/>
          </p:cNvSpPr>
          <p:nvPr>
            <p:ph type="subTitle" idx="1"/>
          </p:nvPr>
        </p:nvSpPr>
        <p:spPr>
          <a:xfrm>
            <a:off x="4086512" y="1825050"/>
            <a:ext cx="39378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0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grpSp>
          <p:nvGrpSpPr>
            <p:cNvPr id="590" name="Google Shape;590;p20"/>
            <p:cNvGrpSpPr/>
            <p:nvPr/>
          </p:nvGrpSpPr>
          <p:grpSpPr>
            <a:xfrm>
              <a:off x="-2354" y="-24650"/>
              <a:ext cx="9153998" cy="5190575"/>
              <a:chOff x="-2354" y="-24650"/>
              <a:chExt cx="9153998" cy="5190575"/>
            </a:xfrm>
          </p:grpSpPr>
          <p:sp>
            <p:nvSpPr>
              <p:cNvPr id="591" name="Google Shape;591;p20"/>
              <p:cNvSpPr/>
              <p:nvPr/>
            </p:nvSpPr>
            <p:spPr>
              <a:xfrm rot="2346695">
                <a:off x="8557766" y="140410"/>
                <a:ext cx="56449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 rot="2346570">
                <a:off x="7809824" y="422224"/>
                <a:ext cx="143863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 rot="2346883">
                <a:off x="7049382" y="679728"/>
                <a:ext cx="227778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 rot="2346901">
                <a:off x="6302649" y="947028"/>
                <a:ext cx="31137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 rot="2346805">
                <a:off x="5556935" y="1213953"/>
                <a:ext cx="396507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 rot="2346923">
                <a:off x="4819970" y="1498302"/>
                <a:ext cx="480230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 rot="2346834">
                <a:off x="4013525" y="1750103"/>
                <a:ext cx="56988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 rot="2346878">
                <a:off x="3284119" y="2027653"/>
                <a:ext cx="6504311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 rot="2346929">
                <a:off x="2518707" y="2302826"/>
                <a:ext cx="736393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 rot="2346971">
                <a:off x="1790232" y="2469225"/>
                <a:ext cx="7882137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 rot="2346899">
                <a:off x="1151820" y="2448253"/>
                <a:ext cx="785571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 rot="2346833">
                <a:off x="511111" y="2475103"/>
                <a:ext cx="795147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0"/>
              <p:cNvSpPr/>
              <p:nvPr/>
            </p:nvSpPr>
            <p:spPr>
              <a:xfrm rot="2346902">
                <a:off x="-92458" y="2478053"/>
                <a:ext cx="791371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0"/>
              <p:cNvSpPr/>
              <p:nvPr/>
            </p:nvSpPr>
            <p:spPr>
              <a:xfrm rot="2346874">
                <a:off x="-655128" y="2487179"/>
                <a:ext cx="780965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 rot="2346877">
                <a:off x="-703453" y="2687753"/>
                <a:ext cx="714770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 rot="2346857">
                <a:off x="-647163" y="2942053"/>
                <a:ext cx="640877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 rot="2346921">
                <a:off x="-542625" y="3201753"/>
                <a:ext cx="55864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 rot="2346877">
                <a:off x="-454095" y="3455202"/>
                <a:ext cx="478098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 rot="2346939">
                <a:off x="-340370" y="3714677"/>
                <a:ext cx="393968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 rot="2347062">
                <a:off x="-270312" y="3973227"/>
                <a:ext cx="318347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 rot="2346903">
                <a:off x="-203268" y="4218077"/>
                <a:ext cx="239998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 rot="2346893">
                <a:off x="-95446" y="4484128"/>
                <a:ext cx="158683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0"/>
              <p:cNvSpPr/>
              <p:nvPr/>
            </p:nvSpPr>
            <p:spPr>
              <a:xfrm rot="2346743">
                <a:off x="-23737" y="4717325"/>
                <a:ext cx="76516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20"/>
            <p:cNvGrpSpPr/>
            <p:nvPr/>
          </p:nvGrpSpPr>
          <p:grpSpPr>
            <a:xfrm>
              <a:off x="-53687" y="-62475"/>
              <a:ext cx="9251375" cy="5262175"/>
              <a:chOff x="-53687" y="-62475"/>
              <a:chExt cx="9251375" cy="5262175"/>
            </a:xfrm>
          </p:grpSpPr>
          <p:grpSp>
            <p:nvGrpSpPr>
              <p:cNvPr id="615" name="Google Shape;615;p20"/>
              <p:cNvGrpSpPr/>
              <p:nvPr/>
            </p:nvGrpSpPr>
            <p:grpSpPr>
              <a:xfrm>
                <a:off x="-53687" y="-62475"/>
                <a:ext cx="9251375" cy="5262175"/>
                <a:chOff x="-53687" y="-62475"/>
                <a:chExt cx="9251375" cy="5262175"/>
              </a:xfrm>
            </p:grpSpPr>
            <p:sp>
              <p:nvSpPr>
                <p:cNvPr id="616" name="Google Shape;616;p20"/>
                <p:cNvSpPr/>
                <p:nvPr/>
              </p:nvSpPr>
              <p:spPr>
                <a:xfrm>
                  <a:off x="-53687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0"/>
                <p:cNvSpPr/>
                <p:nvPr/>
              </p:nvSpPr>
              <p:spPr>
                <a:xfrm flipH="1">
                  <a:off x="8661888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0"/>
                <p:cNvSpPr/>
                <p:nvPr/>
              </p:nvSpPr>
              <p:spPr>
                <a:xfrm rot="10800000" flipH="1">
                  <a:off x="-52787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20"/>
                <p:cNvSpPr/>
                <p:nvPr/>
              </p:nvSpPr>
              <p:spPr>
                <a:xfrm rot="10800000">
                  <a:off x="8661888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20"/>
              <p:cNvSpPr/>
              <p:nvPr/>
            </p:nvSpPr>
            <p:spPr>
              <a:xfrm>
                <a:off x="0" y="0"/>
                <a:ext cx="9144000" cy="5143500"/>
              </a:xfrm>
              <a:prstGeom prst="frame">
                <a:avLst>
                  <a:gd name="adj1" fmla="val 41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1" name="Google Shape;621;p20"/>
          <p:cNvSpPr txBox="1">
            <a:spLocks noGrp="1"/>
          </p:cNvSpPr>
          <p:nvPr>
            <p:ph type="subTitle" idx="1"/>
          </p:nvPr>
        </p:nvSpPr>
        <p:spPr>
          <a:xfrm>
            <a:off x="784325" y="3420050"/>
            <a:ext cx="24237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>
            <a:spLocks noGrp="1"/>
          </p:cNvSpPr>
          <p:nvPr>
            <p:ph type="subTitle" idx="2"/>
          </p:nvPr>
        </p:nvSpPr>
        <p:spPr>
          <a:xfrm>
            <a:off x="3360025" y="3420051"/>
            <a:ext cx="24237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0"/>
          <p:cNvSpPr txBox="1">
            <a:spLocks noGrp="1"/>
          </p:cNvSpPr>
          <p:nvPr>
            <p:ph type="subTitle" idx="3"/>
          </p:nvPr>
        </p:nvSpPr>
        <p:spPr>
          <a:xfrm>
            <a:off x="5935975" y="3420050"/>
            <a:ext cx="24237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0"/>
          <p:cNvSpPr txBox="1">
            <a:spLocks noGrp="1"/>
          </p:cNvSpPr>
          <p:nvPr>
            <p:ph type="subTitle" idx="4"/>
          </p:nvPr>
        </p:nvSpPr>
        <p:spPr>
          <a:xfrm>
            <a:off x="784325" y="3060175"/>
            <a:ext cx="2423700" cy="5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5" name="Google Shape;625;p20"/>
          <p:cNvSpPr txBox="1">
            <a:spLocks noGrp="1"/>
          </p:cNvSpPr>
          <p:nvPr>
            <p:ph type="subTitle" idx="5"/>
          </p:nvPr>
        </p:nvSpPr>
        <p:spPr>
          <a:xfrm>
            <a:off x="3360025" y="3060175"/>
            <a:ext cx="2423700" cy="5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6" name="Google Shape;626;p20"/>
          <p:cNvSpPr txBox="1">
            <a:spLocks noGrp="1"/>
          </p:cNvSpPr>
          <p:nvPr>
            <p:ph type="subTitle" idx="6"/>
          </p:nvPr>
        </p:nvSpPr>
        <p:spPr>
          <a:xfrm>
            <a:off x="5935975" y="3060175"/>
            <a:ext cx="2423700" cy="5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7" name="Google Shape;627;p20"/>
          <p:cNvSpPr txBox="1">
            <a:spLocks noGrp="1"/>
          </p:cNvSpPr>
          <p:nvPr>
            <p:ph type="title"/>
          </p:nvPr>
        </p:nvSpPr>
        <p:spPr>
          <a:xfrm>
            <a:off x="713225" y="3848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"/>
              <a:buNone/>
              <a:defRPr sz="35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23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grpSp>
          <p:nvGrpSpPr>
            <p:cNvPr id="718" name="Google Shape;718;p23"/>
            <p:cNvGrpSpPr/>
            <p:nvPr/>
          </p:nvGrpSpPr>
          <p:grpSpPr>
            <a:xfrm>
              <a:off x="-2354" y="-24650"/>
              <a:ext cx="9153998" cy="5190575"/>
              <a:chOff x="-2354" y="-24650"/>
              <a:chExt cx="9153998" cy="5190575"/>
            </a:xfrm>
          </p:grpSpPr>
          <p:sp>
            <p:nvSpPr>
              <p:cNvPr id="719" name="Google Shape;719;p23"/>
              <p:cNvSpPr/>
              <p:nvPr/>
            </p:nvSpPr>
            <p:spPr>
              <a:xfrm rot="2346695">
                <a:off x="8557766" y="140410"/>
                <a:ext cx="56449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 rot="2346570">
                <a:off x="7809824" y="422224"/>
                <a:ext cx="143863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 rot="2346883">
                <a:off x="7049382" y="679728"/>
                <a:ext cx="227778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 rot="2346901">
                <a:off x="6302649" y="947028"/>
                <a:ext cx="31137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 rot="2346805">
                <a:off x="5556935" y="1213953"/>
                <a:ext cx="396507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 rot="2346923">
                <a:off x="4819970" y="1498302"/>
                <a:ext cx="480230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 rot="2346834">
                <a:off x="4013525" y="1750103"/>
                <a:ext cx="56988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 rot="2346878">
                <a:off x="3284119" y="2027653"/>
                <a:ext cx="6504311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 rot="2346929">
                <a:off x="2518707" y="2302826"/>
                <a:ext cx="736393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 rot="2346971">
                <a:off x="1790232" y="2469225"/>
                <a:ext cx="7882137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 rot="2346899">
                <a:off x="1151820" y="2448253"/>
                <a:ext cx="785571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 rot="2346833">
                <a:off x="511111" y="2475103"/>
                <a:ext cx="795147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 rot="2346902">
                <a:off x="-92458" y="2478053"/>
                <a:ext cx="791371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 rot="2346874">
                <a:off x="-655128" y="2487179"/>
                <a:ext cx="780965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 rot="2346877">
                <a:off x="-703453" y="2687753"/>
                <a:ext cx="7147705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 rot="2346857">
                <a:off x="-647163" y="2942053"/>
                <a:ext cx="640877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 rot="2346921">
                <a:off x="-542625" y="3201753"/>
                <a:ext cx="558645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 rot="2346877">
                <a:off x="-454095" y="3455202"/>
                <a:ext cx="4780989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 rot="2346939">
                <a:off x="-340370" y="3714677"/>
                <a:ext cx="393968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 rot="2347062">
                <a:off x="-270312" y="3973227"/>
                <a:ext cx="3183470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 rot="2346903">
                <a:off x="-203268" y="4218077"/>
                <a:ext cx="2399982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 rot="2346893">
                <a:off x="-95446" y="4484128"/>
                <a:ext cx="1586838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 rot="2346743">
                <a:off x="-23737" y="4717325"/>
                <a:ext cx="765166" cy="204094"/>
              </a:xfrm>
              <a:prstGeom prst="rect">
                <a:avLst/>
              </a:prstGeom>
              <a:solidFill>
                <a:srgbClr val="FFFFFF">
                  <a:alpha val="3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23"/>
            <p:cNvGrpSpPr/>
            <p:nvPr/>
          </p:nvGrpSpPr>
          <p:grpSpPr>
            <a:xfrm>
              <a:off x="-53687" y="-62475"/>
              <a:ext cx="9251375" cy="5262175"/>
              <a:chOff x="-53687" y="-62475"/>
              <a:chExt cx="9251375" cy="5262175"/>
            </a:xfrm>
          </p:grpSpPr>
          <p:grpSp>
            <p:nvGrpSpPr>
              <p:cNvPr id="743" name="Google Shape;743;p23"/>
              <p:cNvGrpSpPr/>
              <p:nvPr/>
            </p:nvGrpSpPr>
            <p:grpSpPr>
              <a:xfrm>
                <a:off x="-53687" y="-62475"/>
                <a:ext cx="9251375" cy="5262175"/>
                <a:chOff x="-53687" y="-62475"/>
                <a:chExt cx="9251375" cy="5262175"/>
              </a:xfrm>
            </p:grpSpPr>
            <p:sp>
              <p:nvSpPr>
                <p:cNvPr id="744" name="Google Shape;744;p23"/>
                <p:cNvSpPr/>
                <p:nvPr/>
              </p:nvSpPr>
              <p:spPr>
                <a:xfrm>
                  <a:off x="-53687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3"/>
                <p:cNvSpPr/>
                <p:nvPr/>
              </p:nvSpPr>
              <p:spPr>
                <a:xfrm flipH="1">
                  <a:off x="8661888" y="-62475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3"/>
                <p:cNvSpPr/>
                <p:nvPr/>
              </p:nvSpPr>
              <p:spPr>
                <a:xfrm rot="10800000" flipH="1">
                  <a:off x="-52787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3"/>
                <p:cNvSpPr/>
                <p:nvPr/>
              </p:nvSpPr>
              <p:spPr>
                <a:xfrm rot="10800000">
                  <a:off x="8661888" y="4663900"/>
                  <a:ext cx="535800" cy="535800"/>
                </a:xfrm>
                <a:prstGeom prst="pie">
                  <a:avLst>
                    <a:gd name="adj1" fmla="val 0"/>
                    <a:gd name="adj2" fmla="val 5389672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8" name="Google Shape;748;p23"/>
              <p:cNvSpPr/>
              <p:nvPr/>
            </p:nvSpPr>
            <p:spPr>
              <a:xfrm>
                <a:off x="0" y="0"/>
                <a:ext cx="9144000" cy="5143500"/>
              </a:xfrm>
              <a:prstGeom prst="frame">
                <a:avLst>
                  <a:gd name="adj1" fmla="val 41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9" name="Google Shape;749;p23"/>
          <p:cNvSpPr txBox="1">
            <a:spLocks noGrp="1"/>
          </p:cNvSpPr>
          <p:nvPr>
            <p:ph type="title"/>
          </p:nvPr>
        </p:nvSpPr>
        <p:spPr>
          <a:xfrm>
            <a:off x="1023593" y="540000"/>
            <a:ext cx="3550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3"/>
          <p:cNvSpPr txBox="1">
            <a:spLocks noGrp="1"/>
          </p:cNvSpPr>
          <p:nvPr>
            <p:ph type="subTitle" idx="1"/>
          </p:nvPr>
        </p:nvSpPr>
        <p:spPr>
          <a:xfrm>
            <a:off x="1023593" y="1711577"/>
            <a:ext cx="35505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3"/>
          <p:cNvSpPr txBox="1"/>
          <p:nvPr/>
        </p:nvSpPr>
        <p:spPr>
          <a:xfrm>
            <a:off x="1023593" y="3453100"/>
            <a:ext cx="35505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CREDITS</a:t>
            </a:r>
            <a:r>
              <a:rPr lang="en" sz="1000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This presentation template was created by </a:t>
            </a:r>
            <a:r>
              <a:rPr lang="en" sz="1000">
                <a:solidFill>
                  <a:schemeClr val="accent4"/>
                </a:solidFill>
                <a:uFill>
                  <a:noFill/>
                </a:uFill>
                <a:latin typeface="Raleway ExtraBold"/>
                <a:ea typeface="Raleway ExtraBold"/>
                <a:cs typeface="Raleway ExtraBold"/>
                <a:sym typeface="Raleway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includes icons by </a:t>
            </a:r>
            <a:r>
              <a:rPr lang="en" sz="1000">
                <a:solidFill>
                  <a:schemeClr val="accent4"/>
                </a:solidFill>
                <a:uFill>
                  <a:noFill/>
                </a:uFill>
                <a:latin typeface="Raleway ExtraBold"/>
                <a:ea typeface="Raleway ExtraBold"/>
                <a:cs typeface="Raleway ExtraBold"/>
                <a:sym typeface="Raleway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000">
                <a:solidFill>
                  <a:schemeClr val="accent4"/>
                </a:solidFill>
                <a:uFill>
                  <a:noFill/>
                </a:uFill>
                <a:latin typeface="Raleway ExtraBold"/>
                <a:ea typeface="Raleway ExtraBold"/>
                <a:cs typeface="Raleway ExtraBold"/>
                <a:sym typeface="Raleway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000" u="sng">
              <a:solidFill>
                <a:schemeClr val="accent4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24"/>
          <p:cNvGrpSpPr/>
          <p:nvPr/>
        </p:nvGrpSpPr>
        <p:grpSpPr>
          <a:xfrm>
            <a:off x="-2354" y="-24650"/>
            <a:ext cx="9153998" cy="5190575"/>
            <a:chOff x="-2354" y="-24650"/>
            <a:chExt cx="9153998" cy="5190575"/>
          </a:xfrm>
        </p:grpSpPr>
        <p:sp>
          <p:nvSpPr>
            <p:cNvPr id="754" name="Google Shape;754;p24"/>
            <p:cNvSpPr/>
            <p:nvPr/>
          </p:nvSpPr>
          <p:spPr>
            <a:xfrm rot="2346695">
              <a:off x="8557766" y="140410"/>
              <a:ext cx="56449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 rot="2346570">
              <a:off x="7809824" y="422224"/>
              <a:ext cx="143863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 rot="2346883">
              <a:off x="7049382" y="679728"/>
              <a:ext cx="227778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 rot="2346901">
              <a:off x="6302649" y="947028"/>
              <a:ext cx="31137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 rot="2346805">
              <a:off x="5556935" y="1213953"/>
              <a:ext cx="396507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 rot="2346923">
              <a:off x="4819970" y="1498302"/>
              <a:ext cx="480230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 rot="2346834">
              <a:off x="4013525" y="1750103"/>
              <a:ext cx="56988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 rot="2346878">
              <a:off x="3284119" y="2027653"/>
              <a:ext cx="6504311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 rot="2346929">
              <a:off x="2518707" y="2302826"/>
              <a:ext cx="736393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 rot="2346971">
              <a:off x="1790232" y="2469225"/>
              <a:ext cx="7882137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 rot="2346899">
              <a:off x="1151820" y="2448253"/>
              <a:ext cx="785571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 rot="2346833">
              <a:off x="511111" y="2475103"/>
              <a:ext cx="795147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 rot="2346902">
              <a:off x="-92458" y="2478053"/>
              <a:ext cx="791371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 rot="2346874">
              <a:off x="-655128" y="2487179"/>
              <a:ext cx="780965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 rot="2346877">
              <a:off x="-703453" y="2687753"/>
              <a:ext cx="7147705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 rot="2346857">
              <a:off x="-647163" y="2942053"/>
              <a:ext cx="640877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 rot="2346921">
              <a:off x="-542625" y="3201753"/>
              <a:ext cx="558645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 rot="2346877">
              <a:off x="-454095" y="3455202"/>
              <a:ext cx="4780989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 rot="2346939">
              <a:off x="-340370" y="3714677"/>
              <a:ext cx="393968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 rot="2347062">
              <a:off x="-270312" y="3973227"/>
              <a:ext cx="3183470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 rot="2346903">
              <a:off x="-203268" y="4218077"/>
              <a:ext cx="2399982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 rot="2346893">
              <a:off x="-95446" y="4484128"/>
              <a:ext cx="1586838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 rot="2346743">
              <a:off x="-23737" y="4717325"/>
              <a:ext cx="765166" cy="204094"/>
            </a:xfrm>
            <a:prstGeom prst="rect">
              <a:avLst/>
            </a:prstGeom>
            <a:solidFill>
              <a:srgbClr val="FFFFFF">
                <a:alpha val="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-53687" y="-62475"/>
            <a:ext cx="9251375" cy="5262175"/>
            <a:chOff x="-53687" y="-62475"/>
            <a:chExt cx="9251375" cy="5262175"/>
          </a:xfrm>
        </p:grpSpPr>
        <p:sp>
          <p:nvSpPr>
            <p:cNvPr id="778" name="Google Shape;778;p24"/>
            <p:cNvSpPr/>
            <p:nvPr/>
          </p:nvSpPr>
          <p:spPr>
            <a:xfrm>
              <a:off x="-53687" y="-62475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accen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 flipH="1">
              <a:off x="8661888" y="-62475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accen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 rot="10800000" flipH="1">
              <a:off x="-52787" y="4663900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accen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 rot="10800000">
              <a:off x="8661888" y="4663900"/>
              <a:ext cx="535800" cy="535800"/>
            </a:xfrm>
            <a:prstGeom prst="pie">
              <a:avLst>
                <a:gd name="adj1" fmla="val 0"/>
                <a:gd name="adj2" fmla="val 5389672"/>
              </a:avLst>
            </a:prstGeom>
            <a:solidFill>
              <a:schemeClr val="accen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167"/>
            </a:avLst>
          </a:prstGeom>
          <a:solidFill>
            <a:schemeClr val="accent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24"/>
          <p:cNvGrpSpPr/>
          <p:nvPr/>
        </p:nvGrpSpPr>
        <p:grpSpPr>
          <a:xfrm>
            <a:off x="748511" y="3336913"/>
            <a:ext cx="1373216" cy="1271685"/>
            <a:chOff x="5666025" y="1778400"/>
            <a:chExt cx="1516528" cy="1404401"/>
          </a:xfrm>
        </p:grpSpPr>
        <p:sp>
          <p:nvSpPr>
            <p:cNvPr id="784" name="Google Shape;784;p24"/>
            <p:cNvSpPr/>
            <p:nvPr/>
          </p:nvSpPr>
          <p:spPr>
            <a:xfrm>
              <a:off x="5666025" y="2462168"/>
              <a:ext cx="1367709" cy="720633"/>
            </a:xfrm>
            <a:custGeom>
              <a:avLst/>
              <a:gdLst/>
              <a:ahLst/>
              <a:cxnLst/>
              <a:rect l="l" t="t" r="r" b="b"/>
              <a:pathLst>
                <a:path w="16028" h="8445" extrusionOk="0">
                  <a:moveTo>
                    <a:pt x="8014" y="1"/>
                  </a:moveTo>
                  <a:cubicBezTo>
                    <a:pt x="6143" y="1"/>
                    <a:pt x="4272" y="415"/>
                    <a:pt x="2848" y="1243"/>
                  </a:cubicBezTo>
                  <a:cubicBezTo>
                    <a:pt x="0" y="2876"/>
                    <a:pt x="0" y="5547"/>
                    <a:pt x="2848" y="7203"/>
                  </a:cubicBezTo>
                  <a:cubicBezTo>
                    <a:pt x="4272" y="8031"/>
                    <a:pt x="6143" y="8445"/>
                    <a:pt x="8014" y="8445"/>
                  </a:cubicBezTo>
                  <a:cubicBezTo>
                    <a:pt x="9885" y="8445"/>
                    <a:pt x="11756" y="8031"/>
                    <a:pt x="13179" y="7203"/>
                  </a:cubicBezTo>
                  <a:cubicBezTo>
                    <a:pt x="16027" y="5547"/>
                    <a:pt x="16027" y="2898"/>
                    <a:pt x="13179" y="1243"/>
                  </a:cubicBezTo>
                  <a:cubicBezTo>
                    <a:pt x="11756" y="415"/>
                    <a:pt x="9885" y="1"/>
                    <a:pt x="8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888316" y="2462680"/>
              <a:ext cx="764835" cy="332285"/>
            </a:xfrm>
            <a:custGeom>
              <a:avLst/>
              <a:gdLst/>
              <a:ahLst/>
              <a:cxnLst/>
              <a:rect l="l" t="t" r="r" b="b"/>
              <a:pathLst>
                <a:path w="8963" h="3894" extrusionOk="0">
                  <a:moveTo>
                    <a:pt x="3091" y="1203"/>
                  </a:moveTo>
                  <a:cubicBezTo>
                    <a:pt x="3317" y="1203"/>
                    <a:pt x="3543" y="1259"/>
                    <a:pt x="3753" y="1369"/>
                  </a:cubicBezTo>
                  <a:cubicBezTo>
                    <a:pt x="3819" y="1413"/>
                    <a:pt x="3885" y="1479"/>
                    <a:pt x="3952" y="1546"/>
                  </a:cubicBezTo>
                  <a:cubicBezTo>
                    <a:pt x="3908" y="1612"/>
                    <a:pt x="3841" y="1656"/>
                    <a:pt x="3775" y="1700"/>
                  </a:cubicBezTo>
                  <a:cubicBezTo>
                    <a:pt x="3565" y="1799"/>
                    <a:pt x="3339" y="1849"/>
                    <a:pt x="3113" y="1849"/>
                  </a:cubicBezTo>
                  <a:cubicBezTo>
                    <a:pt x="2887" y="1849"/>
                    <a:pt x="2660" y="1799"/>
                    <a:pt x="2451" y="1700"/>
                  </a:cubicBezTo>
                  <a:cubicBezTo>
                    <a:pt x="2362" y="1656"/>
                    <a:pt x="2296" y="1590"/>
                    <a:pt x="2252" y="1524"/>
                  </a:cubicBezTo>
                  <a:cubicBezTo>
                    <a:pt x="2296" y="1457"/>
                    <a:pt x="2362" y="1413"/>
                    <a:pt x="2428" y="1369"/>
                  </a:cubicBezTo>
                  <a:cubicBezTo>
                    <a:pt x="2638" y="1259"/>
                    <a:pt x="2864" y="1203"/>
                    <a:pt x="3091" y="1203"/>
                  </a:cubicBezTo>
                  <a:close/>
                  <a:moveTo>
                    <a:pt x="3485" y="0"/>
                  </a:moveTo>
                  <a:cubicBezTo>
                    <a:pt x="2594" y="0"/>
                    <a:pt x="1700" y="199"/>
                    <a:pt x="1016" y="596"/>
                  </a:cubicBezTo>
                  <a:cubicBezTo>
                    <a:pt x="618" y="795"/>
                    <a:pt x="309" y="1104"/>
                    <a:pt x="110" y="1501"/>
                  </a:cubicBezTo>
                  <a:lnTo>
                    <a:pt x="0" y="1479"/>
                  </a:lnTo>
                  <a:lnTo>
                    <a:pt x="0" y="2031"/>
                  </a:lnTo>
                  <a:cubicBezTo>
                    <a:pt x="22" y="2539"/>
                    <a:pt x="353" y="3047"/>
                    <a:pt x="1016" y="3422"/>
                  </a:cubicBezTo>
                  <a:cubicBezTo>
                    <a:pt x="1016" y="3422"/>
                    <a:pt x="1808" y="3894"/>
                    <a:pt x="2868" y="3894"/>
                  </a:cubicBezTo>
                  <a:cubicBezTo>
                    <a:pt x="3430" y="3894"/>
                    <a:pt x="4068" y="3761"/>
                    <a:pt x="4702" y="3356"/>
                  </a:cubicBezTo>
                  <a:cubicBezTo>
                    <a:pt x="4733" y="3377"/>
                    <a:pt x="4792" y="3387"/>
                    <a:pt x="4873" y="3387"/>
                  </a:cubicBezTo>
                  <a:cubicBezTo>
                    <a:pt x="5713" y="3387"/>
                    <a:pt x="8963" y="2340"/>
                    <a:pt x="8963" y="2340"/>
                  </a:cubicBezTo>
                  <a:lnTo>
                    <a:pt x="5939" y="596"/>
                  </a:lnTo>
                  <a:cubicBezTo>
                    <a:pt x="5265" y="199"/>
                    <a:pt x="4377" y="0"/>
                    <a:pt x="3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859985" y="2421209"/>
              <a:ext cx="793166" cy="332882"/>
            </a:xfrm>
            <a:custGeom>
              <a:avLst/>
              <a:gdLst/>
              <a:ahLst/>
              <a:cxnLst/>
              <a:rect l="l" t="t" r="r" b="b"/>
              <a:pathLst>
                <a:path w="9295" h="3901" extrusionOk="0">
                  <a:moveTo>
                    <a:pt x="3423" y="1689"/>
                  </a:moveTo>
                  <a:cubicBezTo>
                    <a:pt x="3649" y="1689"/>
                    <a:pt x="3875" y="1745"/>
                    <a:pt x="4085" y="1855"/>
                  </a:cubicBezTo>
                  <a:cubicBezTo>
                    <a:pt x="4151" y="1899"/>
                    <a:pt x="4217" y="1965"/>
                    <a:pt x="4284" y="2032"/>
                  </a:cubicBezTo>
                  <a:cubicBezTo>
                    <a:pt x="4240" y="2098"/>
                    <a:pt x="4173" y="2142"/>
                    <a:pt x="4107" y="2186"/>
                  </a:cubicBezTo>
                  <a:cubicBezTo>
                    <a:pt x="3897" y="2285"/>
                    <a:pt x="3671" y="2335"/>
                    <a:pt x="3445" y="2335"/>
                  </a:cubicBezTo>
                  <a:cubicBezTo>
                    <a:pt x="3219" y="2335"/>
                    <a:pt x="2992" y="2285"/>
                    <a:pt x="2783" y="2186"/>
                  </a:cubicBezTo>
                  <a:cubicBezTo>
                    <a:pt x="2694" y="2142"/>
                    <a:pt x="2628" y="2076"/>
                    <a:pt x="2584" y="2010"/>
                  </a:cubicBezTo>
                  <a:cubicBezTo>
                    <a:pt x="2628" y="1943"/>
                    <a:pt x="2694" y="1899"/>
                    <a:pt x="2760" y="1855"/>
                  </a:cubicBezTo>
                  <a:cubicBezTo>
                    <a:pt x="2970" y="1745"/>
                    <a:pt x="3196" y="1689"/>
                    <a:pt x="3423" y="1689"/>
                  </a:cubicBezTo>
                  <a:close/>
                  <a:moveTo>
                    <a:pt x="3817" y="1"/>
                  </a:moveTo>
                  <a:cubicBezTo>
                    <a:pt x="2926" y="1"/>
                    <a:pt x="2032" y="199"/>
                    <a:pt x="1348" y="597"/>
                  </a:cubicBezTo>
                  <a:cubicBezTo>
                    <a:pt x="1" y="1369"/>
                    <a:pt x="1" y="2650"/>
                    <a:pt x="1370" y="3444"/>
                  </a:cubicBezTo>
                  <a:cubicBezTo>
                    <a:pt x="1370" y="3444"/>
                    <a:pt x="2141" y="3900"/>
                    <a:pt x="3184" y="3900"/>
                  </a:cubicBezTo>
                  <a:cubicBezTo>
                    <a:pt x="3748" y="3900"/>
                    <a:pt x="4391" y="3767"/>
                    <a:pt x="5034" y="3356"/>
                  </a:cubicBezTo>
                  <a:cubicBezTo>
                    <a:pt x="5065" y="3378"/>
                    <a:pt x="5124" y="3387"/>
                    <a:pt x="5205" y="3387"/>
                  </a:cubicBezTo>
                  <a:cubicBezTo>
                    <a:pt x="6045" y="3387"/>
                    <a:pt x="9295" y="2341"/>
                    <a:pt x="9295" y="2341"/>
                  </a:cubicBezTo>
                  <a:lnTo>
                    <a:pt x="6271" y="597"/>
                  </a:lnTo>
                  <a:cubicBezTo>
                    <a:pt x="5597" y="199"/>
                    <a:pt x="4709" y="1"/>
                    <a:pt x="3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6069135" y="2529069"/>
              <a:ext cx="171518" cy="65535"/>
            </a:xfrm>
            <a:custGeom>
              <a:avLst/>
              <a:gdLst/>
              <a:ahLst/>
              <a:cxnLst/>
              <a:rect l="l" t="t" r="r" b="b"/>
              <a:pathLst>
                <a:path w="2010" h="768" extrusionOk="0">
                  <a:moveTo>
                    <a:pt x="994" y="0"/>
                  </a:moveTo>
                  <a:cubicBezTo>
                    <a:pt x="768" y="0"/>
                    <a:pt x="541" y="50"/>
                    <a:pt x="332" y="149"/>
                  </a:cubicBezTo>
                  <a:cubicBezTo>
                    <a:pt x="67" y="304"/>
                    <a:pt x="0" y="547"/>
                    <a:pt x="133" y="746"/>
                  </a:cubicBezTo>
                  <a:cubicBezTo>
                    <a:pt x="177" y="679"/>
                    <a:pt x="243" y="635"/>
                    <a:pt x="309" y="591"/>
                  </a:cubicBezTo>
                  <a:cubicBezTo>
                    <a:pt x="519" y="492"/>
                    <a:pt x="745" y="442"/>
                    <a:pt x="972" y="442"/>
                  </a:cubicBezTo>
                  <a:cubicBezTo>
                    <a:pt x="1198" y="442"/>
                    <a:pt x="1424" y="492"/>
                    <a:pt x="1634" y="591"/>
                  </a:cubicBezTo>
                  <a:cubicBezTo>
                    <a:pt x="1700" y="635"/>
                    <a:pt x="1766" y="701"/>
                    <a:pt x="1833" y="768"/>
                  </a:cubicBezTo>
                  <a:cubicBezTo>
                    <a:pt x="2009" y="569"/>
                    <a:pt x="1921" y="326"/>
                    <a:pt x="1656" y="149"/>
                  </a:cubicBezTo>
                  <a:cubicBezTo>
                    <a:pt x="1446" y="50"/>
                    <a:pt x="1220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888316" y="1819786"/>
              <a:ext cx="764835" cy="331943"/>
            </a:xfrm>
            <a:custGeom>
              <a:avLst/>
              <a:gdLst/>
              <a:ahLst/>
              <a:cxnLst/>
              <a:rect l="l" t="t" r="r" b="b"/>
              <a:pathLst>
                <a:path w="8963" h="3890" extrusionOk="0">
                  <a:moveTo>
                    <a:pt x="3091" y="1210"/>
                  </a:moveTo>
                  <a:cubicBezTo>
                    <a:pt x="3317" y="1210"/>
                    <a:pt x="3543" y="1265"/>
                    <a:pt x="3753" y="1375"/>
                  </a:cubicBezTo>
                  <a:cubicBezTo>
                    <a:pt x="3819" y="1419"/>
                    <a:pt x="3885" y="1463"/>
                    <a:pt x="3952" y="1530"/>
                  </a:cubicBezTo>
                  <a:cubicBezTo>
                    <a:pt x="3908" y="1596"/>
                    <a:pt x="3841" y="1662"/>
                    <a:pt x="3775" y="1684"/>
                  </a:cubicBezTo>
                  <a:cubicBezTo>
                    <a:pt x="3565" y="1795"/>
                    <a:pt x="3339" y="1850"/>
                    <a:pt x="3113" y="1850"/>
                  </a:cubicBezTo>
                  <a:cubicBezTo>
                    <a:pt x="2887" y="1850"/>
                    <a:pt x="2660" y="1795"/>
                    <a:pt x="2451" y="1684"/>
                  </a:cubicBezTo>
                  <a:cubicBezTo>
                    <a:pt x="2362" y="1640"/>
                    <a:pt x="2296" y="1596"/>
                    <a:pt x="2252" y="1508"/>
                  </a:cubicBezTo>
                  <a:cubicBezTo>
                    <a:pt x="2296" y="1463"/>
                    <a:pt x="2362" y="1397"/>
                    <a:pt x="2428" y="1375"/>
                  </a:cubicBezTo>
                  <a:cubicBezTo>
                    <a:pt x="2638" y="1265"/>
                    <a:pt x="2864" y="1210"/>
                    <a:pt x="3091" y="1210"/>
                  </a:cubicBezTo>
                  <a:close/>
                  <a:moveTo>
                    <a:pt x="3485" y="1"/>
                  </a:moveTo>
                  <a:cubicBezTo>
                    <a:pt x="2594" y="1"/>
                    <a:pt x="1700" y="194"/>
                    <a:pt x="1016" y="580"/>
                  </a:cubicBezTo>
                  <a:cubicBezTo>
                    <a:pt x="618" y="779"/>
                    <a:pt x="309" y="1110"/>
                    <a:pt x="110" y="1508"/>
                  </a:cubicBezTo>
                  <a:lnTo>
                    <a:pt x="0" y="1463"/>
                  </a:lnTo>
                  <a:lnTo>
                    <a:pt x="0" y="2015"/>
                  </a:lnTo>
                  <a:cubicBezTo>
                    <a:pt x="22" y="2545"/>
                    <a:pt x="353" y="3053"/>
                    <a:pt x="1016" y="3428"/>
                  </a:cubicBezTo>
                  <a:cubicBezTo>
                    <a:pt x="1016" y="3428"/>
                    <a:pt x="1807" y="3890"/>
                    <a:pt x="2867" y="3890"/>
                  </a:cubicBezTo>
                  <a:cubicBezTo>
                    <a:pt x="3429" y="3890"/>
                    <a:pt x="4067" y="3760"/>
                    <a:pt x="4702" y="3362"/>
                  </a:cubicBezTo>
                  <a:cubicBezTo>
                    <a:pt x="4733" y="3383"/>
                    <a:pt x="4790" y="3393"/>
                    <a:pt x="4869" y="3393"/>
                  </a:cubicBezTo>
                  <a:cubicBezTo>
                    <a:pt x="5703" y="3393"/>
                    <a:pt x="8963" y="2324"/>
                    <a:pt x="8963" y="2324"/>
                  </a:cubicBezTo>
                  <a:lnTo>
                    <a:pt x="5939" y="580"/>
                  </a:lnTo>
                  <a:cubicBezTo>
                    <a:pt x="5265" y="194"/>
                    <a:pt x="4377" y="1"/>
                    <a:pt x="3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5859985" y="1778400"/>
              <a:ext cx="793166" cy="331943"/>
            </a:xfrm>
            <a:custGeom>
              <a:avLst/>
              <a:gdLst/>
              <a:ahLst/>
              <a:cxnLst/>
              <a:rect l="l" t="t" r="r" b="b"/>
              <a:pathLst>
                <a:path w="9295" h="3890" extrusionOk="0">
                  <a:moveTo>
                    <a:pt x="3423" y="1695"/>
                  </a:moveTo>
                  <a:cubicBezTo>
                    <a:pt x="3649" y="1695"/>
                    <a:pt x="3875" y="1750"/>
                    <a:pt x="4085" y="1860"/>
                  </a:cubicBezTo>
                  <a:cubicBezTo>
                    <a:pt x="4151" y="1904"/>
                    <a:pt x="4217" y="1948"/>
                    <a:pt x="4284" y="2015"/>
                  </a:cubicBezTo>
                  <a:cubicBezTo>
                    <a:pt x="4240" y="2081"/>
                    <a:pt x="4173" y="2147"/>
                    <a:pt x="4107" y="2169"/>
                  </a:cubicBezTo>
                  <a:cubicBezTo>
                    <a:pt x="3897" y="2280"/>
                    <a:pt x="3671" y="2335"/>
                    <a:pt x="3445" y="2335"/>
                  </a:cubicBezTo>
                  <a:cubicBezTo>
                    <a:pt x="3219" y="2335"/>
                    <a:pt x="2992" y="2280"/>
                    <a:pt x="2783" y="2169"/>
                  </a:cubicBezTo>
                  <a:cubicBezTo>
                    <a:pt x="2694" y="2125"/>
                    <a:pt x="2628" y="2081"/>
                    <a:pt x="2584" y="1993"/>
                  </a:cubicBezTo>
                  <a:cubicBezTo>
                    <a:pt x="2628" y="1948"/>
                    <a:pt x="2694" y="1882"/>
                    <a:pt x="2760" y="1860"/>
                  </a:cubicBezTo>
                  <a:cubicBezTo>
                    <a:pt x="2970" y="1750"/>
                    <a:pt x="3196" y="1695"/>
                    <a:pt x="3423" y="1695"/>
                  </a:cubicBezTo>
                  <a:close/>
                  <a:moveTo>
                    <a:pt x="3817" y="0"/>
                  </a:moveTo>
                  <a:cubicBezTo>
                    <a:pt x="2926" y="0"/>
                    <a:pt x="2032" y="193"/>
                    <a:pt x="1348" y="580"/>
                  </a:cubicBezTo>
                  <a:cubicBezTo>
                    <a:pt x="1" y="1374"/>
                    <a:pt x="1" y="2655"/>
                    <a:pt x="1348" y="3428"/>
                  </a:cubicBezTo>
                  <a:cubicBezTo>
                    <a:pt x="1362" y="3428"/>
                    <a:pt x="2149" y="3889"/>
                    <a:pt x="3204" y="3889"/>
                  </a:cubicBezTo>
                  <a:cubicBezTo>
                    <a:pt x="3764" y="3889"/>
                    <a:pt x="4399" y="3759"/>
                    <a:pt x="5034" y="3361"/>
                  </a:cubicBezTo>
                  <a:cubicBezTo>
                    <a:pt x="5065" y="3382"/>
                    <a:pt x="5122" y="3392"/>
                    <a:pt x="5201" y="3392"/>
                  </a:cubicBezTo>
                  <a:cubicBezTo>
                    <a:pt x="6035" y="3392"/>
                    <a:pt x="9295" y="2324"/>
                    <a:pt x="9295" y="2324"/>
                  </a:cubicBezTo>
                  <a:lnTo>
                    <a:pt x="6271" y="580"/>
                  </a:lnTo>
                  <a:cubicBezTo>
                    <a:pt x="5597" y="193"/>
                    <a:pt x="47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6069135" y="1885321"/>
              <a:ext cx="171518" cy="66901"/>
            </a:xfrm>
            <a:custGeom>
              <a:avLst/>
              <a:gdLst/>
              <a:ahLst/>
              <a:cxnLst/>
              <a:rect l="l" t="t" r="r" b="b"/>
              <a:pathLst>
                <a:path w="2010" h="784" extrusionOk="0">
                  <a:moveTo>
                    <a:pt x="994" y="0"/>
                  </a:moveTo>
                  <a:cubicBezTo>
                    <a:pt x="768" y="0"/>
                    <a:pt x="541" y="55"/>
                    <a:pt x="332" y="166"/>
                  </a:cubicBezTo>
                  <a:cubicBezTo>
                    <a:pt x="67" y="320"/>
                    <a:pt x="0" y="563"/>
                    <a:pt x="133" y="740"/>
                  </a:cubicBezTo>
                  <a:cubicBezTo>
                    <a:pt x="177" y="695"/>
                    <a:pt x="243" y="629"/>
                    <a:pt x="309" y="607"/>
                  </a:cubicBezTo>
                  <a:cubicBezTo>
                    <a:pt x="519" y="497"/>
                    <a:pt x="745" y="442"/>
                    <a:pt x="972" y="442"/>
                  </a:cubicBezTo>
                  <a:cubicBezTo>
                    <a:pt x="1198" y="442"/>
                    <a:pt x="1424" y="497"/>
                    <a:pt x="1634" y="607"/>
                  </a:cubicBezTo>
                  <a:cubicBezTo>
                    <a:pt x="1700" y="651"/>
                    <a:pt x="1766" y="695"/>
                    <a:pt x="1833" y="784"/>
                  </a:cubicBezTo>
                  <a:cubicBezTo>
                    <a:pt x="2009" y="585"/>
                    <a:pt x="1921" y="342"/>
                    <a:pt x="1656" y="166"/>
                  </a:cubicBezTo>
                  <a:cubicBezTo>
                    <a:pt x="1446" y="55"/>
                    <a:pt x="1220" y="0"/>
                    <a:pt x="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807250" y="2019976"/>
              <a:ext cx="542629" cy="1019211"/>
            </a:xfrm>
            <a:custGeom>
              <a:avLst/>
              <a:gdLst/>
              <a:ahLst/>
              <a:cxnLst/>
              <a:rect l="l" t="t" r="r" b="b"/>
              <a:pathLst>
                <a:path w="6359" h="11944" extrusionOk="0">
                  <a:moveTo>
                    <a:pt x="6359" y="0"/>
                  </a:moveTo>
                  <a:lnTo>
                    <a:pt x="6359" y="0"/>
                  </a:lnTo>
                  <a:cubicBezTo>
                    <a:pt x="6358" y="1"/>
                    <a:pt x="3047" y="2009"/>
                    <a:pt x="1149" y="4438"/>
                  </a:cubicBezTo>
                  <a:cubicBezTo>
                    <a:pt x="818" y="4879"/>
                    <a:pt x="1" y="5939"/>
                    <a:pt x="1" y="8566"/>
                  </a:cubicBezTo>
                  <a:cubicBezTo>
                    <a:pt x="1" y="10641"/>
                    <a:pt x="332" y="11458"/>
                    <a:pt x="751" y="11656"/>
                  </a:cubicBezTo>
                  <a:lnTo>
                    <a:pt x="1237" y="11943"/>
                  </a:lnTo>
                  <a:lnTo>
                    <a:pt x="1414" y="11634"/>
                  </a:lnTo>
                  <a:cubicBezTo>
                    <a:pt x="2186" y="11436"/>
                    <a:pt x="3776" y="11038"/>
                    <a:pt x="3776" y="11038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837543" y="2019976"/>
              <a:ext cx="512336" cy="1023905"/>
            </a:xfrm>
            <a:custGeom>
              <a:avLst/>
              <a:gdLst/>
              <a:ahLst/>
              <a:cxnLst/>
              <a:rect l="l" t="t" r="r" b="b"/>
              <a:pathLst>
                <a:path w="6004" h="11999" extrusionOk="0">
                  <a:moveTo>
                    <a:pt x="6004" y="0"/>
                  </a:moveTo>
                  <a:cubicBezTo>
                    <a:pt x="6003" y="1"/>
                    <a:pt x="3045" y="2208"/>
                    <a:pt x="1169" y="4658"/>
                  </a:cubicBezTo>
                  <a:cubicBezTo>
                    <a:pt x="816" y="5100"/>
                    <a:pt x="21" y="6160"/>
                    <a:pt x="21" y="8787"/>
                  </a:cubicBezTo>
                  <a:cubicBezTo>
                    <a:pt x="1" y="11240"/>
                    <a:pt x="596" y="11999"/>
                    <a:pt x="1124" y="11999"/>
                  </a:cubicBezTo>
                  <a:cubicBezTo>
                    <a:pt x="1162" y="11999"/>
                    <a:pt x="1199" y="11995"/>
                    <a:pt x="1235" y="11988"/>
                  </a:cubicBezTo>
                  <a:cubicBezTo>
                    <a:pt x="1787" y="11855"/>
                    <a:pt x="3708" y="11215"/>
                    <a:pt x="3708" y="11215"/>
                  </a:cubicBezTo>
                  <a:lnTo>
                    <a:pt x="6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980560" y="1950686"/>
              <a:ext cx="787534" cy="1016481"/>
            </a:xfrm>
            <a:custGeom>
              <a:avLst/>
              <a:gdLst/>
              <a:ahLst/>
              <a:cxnLst/>
              <a:rect l="l" t="t" r="r" b="b"/>
              <a:pathLst>
                <a:path w="9229" h="11912" extrusionOk="0">
                  <a:moveTo>
                    <a:pt x="6687" y="0"/>
                  </a:moveTo>
                  <a:cubicBezTo>
                    <a:pt x="6065" y="0"/>
                    <a:pt x="5361" y="205"/>
                    <a:pt x="4615" y="636"/>
                  </a:cubicBezTo>
                  <a:cubicBezTo>
                    <a:pt x="2076" y="2115"/>
                    <a:pt x="1" y="5691"/>
                    <a:pt x="1" y="8627"/>
                  </a:cubicBezTo>
                  <a:cubicBezTo>
                    <a:pt x="1" y="10707"/>
                    <a:pt x="1042" y="11912"/>
                    <a:pt x="2552" y="11912"/>
                  </a:cubicBezTo>
                  <a:cubicBezTo>
                    <a:pt x="3173" y="11912"/>
                    <a:pt x="3874" y="11708"/>
                    <a:pt x="4615" y="11276"/>
                  </a:cubicBezTo>
                  <a:cubicBezTo>
                    <a:pt x="5895" y="10548"/>
                    <a:pt x="7065" y="9290"/>
                    <a:pt x="7882" y="7833"/>
                  </a:cubicBezTo>
                  <a:cubicBezTo>
                    <a:pt x="8721" y="6464"/>
                    <a:pt x="9184" y="4896"/>
                    <a:pt x="9229" y="3285"/>
                  </a:cubicBezTo>
                  <a:cubicBezTo>
                    <a:pt x="9229" y="1205"/>
                    <a:pt x="8198" y="0"/>
                    <a:pt x="6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6097380" y="1976627"/>
              <a:ext cx="1085173" cy="1072032"/>
            </a:xfrm>
            <a:custGeom>
              <a:avLst/>
              <a:gdLst/>
              <a:ahLst/>
              <a:cxnLst/>
              <a:rect l="l" t="t" r="r" b="b"/>
              <a:pathLst>
                <a:path w="12717" h="12563" extrusionOk="0">
                  <a:moveTo>
                    <a:pt x="6513" y="1"/>
                  </a:moveTo>
                  <a:lnTo>
                    <a:pt x="1" y="11326"/>
                  </a:lnTo>
                  <a:cubicBezTo>
                    <a:pt x="1" y="11326"/>
                    <a:pt x="1734" y="12562"/>
                    <a:pt x="3892" y="12562"/>
                  </a:cubicBezTo>
                  <a:cubicBezTo>
                    <a:pt x="5592" y="12562"/>
                    <a:pt x="7554" y="11795"/>
                    <a:pt x="9140" y="9052"/>
                  </a:cubicBezTo>
                  <a:cubicBezTo>
                    <a:pt x="12716" y="2848"/>
                    <a:pt x="6513" y="1"/>
                    <a:pt x="6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937296" y="2106588"/>
              <a:ext cx="352338" cy="870392"/>
            </a:xfrm>
            <a:custGeom>
              <a:avLst/>
              <a:gdLst/>
              <a:ahLst/>
              <a:cxnLst/>
              <a:rect l="l" t="t" r="r" b="b"/>
              <a:pathLst>
                <a:path w="4129" h="10200" extrusionOk="0">
                  <a:moveTo>
                    <a:pt x="4128" y="1"/>
                  </a:moveTo>
                  <a:lnTo>
                    <a:pt x="4128" y="1"/>
                  </a:lnTo>
                  <a:cubicBezTo>
                    <a:pt x="4128" y="2"/>
                    <a:pt x="0" y="6690"/>
                    <a:pt x="2517" y="10200"/>
                  </a:cubicBezTo>
                  <a:cubicBezTo>
                    <a:pt x="1303" y="5962"/>
                    <a:pt x="4128" y="2"/>
                    <a:pt x="4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6762374" y="2093447"/>
              <a:ext cx="329725" cy="698959"/>
            </a:xfrm>
            <a:custGeom>
              <a:avLst/>
              <a:gdLst/>
              <a:ahLst/>
              <a:cxnLst/>
              <a:rect l="l" t="t" r="r" b="b"/>
              <a:pathLst>
                <a:path w="3864" h="819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782" y="3930"/>
                    <a:pt x="486" y="8191"/>
                  </a:cubicBezTo>
                  <a:cubicBezTo>
                    <a:pt x="3863" y="3423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4"/>
          <p:cNvGrpSpPr/>
          <p:nvPr/>
        </p:nvGrpSpPr>
        <p:grpSpPr>
          <a:xfrm>
            <a:off x="2169000" y="3736825"/>
            <a:ext cx="868248" cy="802876"/>
            <a:chOff x="3001575" y="3660750"/>
            <a:chExt cx="868248" cy="802876"/>
          </a:xfrm>
        </p:grpSpPr>
        <p:sp>
          <p:nvSpPr>
            <p:cNvPr id="798" name="Google Shape;798;p24"/>
            <p:cNvSpPr/>
            <p:nvPr/>
          </p:nvSpPr>
          <p:spPr>
            <a:xfrm>
              <a:off x="3073825" y="4001874"/>
              <a:ext cx="795998" cy="461752"/>
            </a:xfrm>
            <a:custGeom>
              <a:avLst/>
              <a:gdLst/>
              <a:ahLst/>
              <a:cxnLst/>
              <a:rect l="l" t="t" r="r" b="b"/>
              <a:pathLst>
                <a:path w="5101" h="2959" extrusionOk="0">
                  <a:moveTo>
                    <a:pt x="2562" y="0"/>
                  </a:moveTo>
                  <a:cubicBezTo>
                    <a:pt x="1149" y="0"/>
                    <a:pt x="1" y="663"/>
                    <a:pt x="1" y="1479"/>
                  </a:cubicBezTo>
                  <a:cubicBezTo>
                    <a:pt x="1" y="2296"/>
                    <a:pt x="1149" y="2958"/>
                    <a:pt x="2562" y="2958"/>
                  </a:cubicBezTo>
                  <a:cubicBezTo>
                    <a:pt x="3975" y="2958"/>
                    <a:pt x="5100" y="2296"/>
                    <a:pt x="5100" y="1479"/>
                  </a:cubicBezTo>
                  <a:cubicBezTo>
                    <a:pt x="5100" y="663"/>
                    <a:pt x="3975" y="0"/>
                    <a:pt x="2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3001575" y="3660750"/>
              <a:ext cx="799275" cy="684591"/>
            </a:xfrm>
            <a:custGeom>
              <a:avLst/>
              <a:gdLst/>
              <a:ahLst/>
              <a:cxnLst/>
              <a:rect l="l" t="t" r="r" b="b"/>
              <a:pathLst>
                <a:path w="5122" h="4387" extrusionOk="0">
                  <a:moveTo>
                    <a:pt x="2914" y="1"/>
                  </a:moveTo>
                  <a:cubicBezTo>
                    <a:pt x="972" y="1"/>
                    <a:pt x="0" y="2363"/>
                    <a:pt x="1369" y="3732"/>
                  </a:cubicBezTo>
                  <a:cubicBezTo>
                    <a:pt x="1821" y="4184"/>
                    <a:pt x="2376" y="4386"/>
                    <a:pt x="2918" y="4386"/>
                  </a:cubicBezTo>
                  <a:cubicBezTo>
                    <a:pt x="4046" y="4386"/>
                    <a:pt x="5122" y="3513"/>
                    <a:pt x="5122" y="2186"/>
                  </a:cubicBezTo>
                  <a:cubicBezTo>
                    <a:pt x="5122" y="972"/>
                    <a:pt x="4128" y="1"/>
                    <a:pt x="2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3263423" y="3942419"/>
              <a:ext cx="537428" cy="386848"/>
            </a:xfrm>
            <a:custGeom>
              <a:avLst/>
              <a:gdLst/>
              <a:ahLst/>
              <a:cxnLst/>
              <a:rect l="l" t="t" r="r" b="b"/>
              <a:pathLst>
                <a:path w="3444" h="2479" extrusionOk="0">
                  <a:moveTo>
                    <a:pt x="3287" y="1"/>
                  </a:moveTo>
                  <a:cubicBezTo>
                    <a:pt x="2636" y="1"/>
                    <a:pt x="2320" y="542"/>
                    <a:pt x="1965" y="1044"/>
                  </a:cubicBezTo>
                  <a:cubicBezTo>
                    <a:pt x="1592" y="1583"/>
                    <a:pt x="1160" y="2199"/>
                    <a:pt x="195" y="2199"/>
                  </a:cubicBezTo>
                  <a:cubicBezTo>
                    <a:pt x="132" y="2199"/>
                    <a:pt x="67" y="2197"/>
                    <a:pt x="0" y="2192"/>
                  </a:cubicBezTo>
                  <a:lnTo>
                    <a:pt x="0" y="2192"/>
                  </a:lnTo>
                  <a:cubicBezTo>
                    <a:pt x="177" y="2324"/>
                    <a:pt x="375" y="2412"/>
                    <a:pt x="596" y="2478"/>
                  </a:cubicBezTo>
                  <a:cubicBezTo>
                    <a:pt x="1435" y="2368"/>
                    <a:pt x="1854" y="1772"/>
                    <a:pt x="2208" y="1220"/>
                  </a:cubicBezTo>
                  <a:cubicBezTo>
                    <a:pt x="2544" y="736"/>
                    <a:pt x="2861" y="312"/>
                    <a:pt x="3369" y="312"/>
                  </a:cubicBezTo>
                  <a:cubicBezTo>
                    <a:pt x="3393" y="312"/>
                    <a:pt x="3418" y="313"/>
                    <a:pt x="3444" y="315"/>
                  </a:cubicBezTo>
                  <a:cubicBezTo>
                    <a:pt x="3444" y="205"/>
                    <a:pt x="3422" y="94"/>
                    <a:pt x="3400" y="6"/>
                  </a:cubicBezTo>
                  <a:cubicBezTo>
                    <a:pt x="3361" y="2"/>
                    <a:pt x="3323" y="1"/>
                    <a:pt x="3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3111745" y="3688371"/>
              <a:ext cx="523851" cy="334259"/>
            </a:xfrm>
            <a:custGeom>
              <a:avLst/>
              <a:gdLst/>
              <a:ahLst/>
              <a:cxnLst/>
              <a:rect l="l" t="t" r="r" b="b"/>
              <a:pathLst>
                <a:path w="3357" h="2142" extrusionOk="0">
                  <a:moveTo>
                    <a:pt x="3091" y="0"/>
                  </a:moveTo>
                  <a:cubicBezTo>
                    <a:pt x="3025" y="663"/>
                    <a:pt x="2495" y="773"/>
                    <a:pt x="1656" y="883"/>
                  </a:cubicBezTo>
                  <a:cubicBezTo>
                    <a:pt x="1105" y="950"/>
                    <a:pt x="486" y="1038"/>
                    <a:pt x="111" y="1435"/>
                  </a:cubicBezTo>
                  <a:cubicBezTo>
                    <a:pt x="23" y="1656"/>
                    <a:pt x="1" y="1899"/>
                    <a:pt x="45" y="2142"/>
                  </a:cubicBezTo>
                  <a:cubicBezTo>
                    <a:pt x="288" y="1347"/>
                    <a:pt x="1060" y="1259"/>
                    <a:pt x="1701" y="1170"/>
                  </a:cubicBezTo>
                  <a:cubicBezTo>
                    <a:pt x="2429" y="1082"/>
                    <a:pt x="3224" y="1082"/>
                    <a:pt x="3356" y="133"/>
                  </a:cubicBezTo>
                  <a:cubicBezTo>
                    <a:pt x="3268" y="89"/>
                    <a:pt x="3180" y="45"/>
                    <a:pt x="3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4825"/>
            <a:ext cx="77175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ato Black"/>
              <a:buNone/>
              <a:defRPr sz="3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●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○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■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●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○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■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●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○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Char char="■"/>
              <a:defRPr sz="13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62" r:id="rId6"/>
    <p:sldLayoutId id="2147483666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11"/>
        </a:soli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9"/>
          <p:cNvSpPr txBox="1">
            <a:spLocks noGrp="1"/>
          </p:cNvSpPr>
          <p:nvPr>
            <p:ph type="ctrTitle"/>
          </p:nvPr>
        </p:nvSpPr>
        <p:spPr>
          <a:xfrm>
            <a:off x="2540225" y="1277950"/>
            <a:ext cx="58905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Cost of Throwing a Hard Ball Four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4229525" y="3445850"/>
            <a:ext cx="42012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Outlier Velocity Affects a Pitcher’s Command</a:t>
            </a:r>
            <a:endParaRPr dirty="0"/>
          </a:p>
        </p:txBody>
      </p:sp>
      <p:grpSp>
        <p:nvGrpSpPr>
          <p:cNvPr id="938" name="Google Shape;938;p29"/>
          <p:cNvGrpSpPr/>
          <p:nvPr/>
        </p:nvGrpSpPr>
        <p:grpSpPr>
          <a:xfrm>
            <a:off x="713226" y="876715"/>
            <a:ext cx="1546924" cy="1605448"/>
            <a:chOff x="6721743" y="2099567"/>
            <a:chExt cx="902733" cy="936886"/>
          </a:xfrm>
        </p:grpSpPr>
        <p:sp>
          <p:nvSpPr>
            <p:cNvPr id="939" name="Google Shape;939;p29"/>
            <p:cNvSpPr/>
            <p:nvPr/>
          </p:nvSpPr>
          <p:spPr>
            <a:xfrm>
              <a:off x="6721743" y="2682628"/>
              <a:ext cx="671424" cy="353824"/>
            </a:xfrm>
            <a:custGeom>
              <a:avLst/>
              <a:gdLst/>
              <a:ahLst/>
              <a:cxnLst/>
              <a:rect l="l" t="t" r="r" b="b"/>
              <a:pathLst>
                <a:path w="10046" h="5294" extrusionOk="0">
                  <a:moveTo>
                    <a:pt x="5023" y="1"/>
                  </a:moveTo>
                  <a:cubicBezTo>
                    <a:pt x="3853" y="1"/>
                    <a:pt x="2683" y="260"/>
                    <a:pt x="1789" y="779"/>
                  </a:cubicBezTo>
                  <a:cubicBezTo>
                    <a:pt x="1" y="1817"/>
                    <a:pt x="1" y="3494"/>
                    <a:pt x="1789" y="4532"/>
                  </a:cubicBezTo>
                  <a:cubicBezTo>
                    <a:pt x="2683" y="5040"/>
                    <a:pt x="3853" y="5294"/>
                    <a:pt x="5023" y="5294"/>
                  </a:cubicBezTo>
                  <a:cubicBezTo>
                    <a:pt x="6193" y="5294"/>
                    <a:pt x="7363" y="5040"/>
                    <a:pt x="8257" y="4532"/>
                  </a:cubicBezTo>
                  <a:cubicBezTo>
                    <a:pt x="10045" y="3494"/>
                    <a:pt x="10045" y="1817"/>
                    <a:pt x="8257" y="779"/>
                  </a:cubicBezTo>
                  <a:cubicBezTo>
                    <a:pt x="7363" y="260"/>
                    <a:pt x="6193" y="1"/>
                    <a:pt x="5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7233761" y="2349593"/>
              <a:ext cx="91497" cy="8341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331" y="0"/>
                  </a:moveTo>
                  <a:lnTo>
                    <a:pt x="0" y="552"/>
                  </a:lnTo>
                  <a:lnTo>
                    <a:pt x="331" y="1192"/>
                  </a:lnTo>
                  <a:cubicBezTo>
                    <a:pt x="417" y="1230"/>
                    <a:pt x="508" y="1248"/>
                    <a:pt x="599" y="1248"/>
                  </a:cubicBezTo>
                  <a:cubicBezTo>
                    <a:pt x="880" y="1248"/>
                    <a:pt x="1153" y="1074"/>
                    <a:pt x="1236" y="773"/>
                  </a:cubicBezTo>
                  <a:cubicBezTo>
                    <a:pt x="1369" y="530"/>
                    <a:pt x="1325" y="221"/>
                    <a:pt x="1148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7244053" y="2336293"/>
              <a:ext cx="259788" cy="134539"/>
            </a:xfrm>
            <a:custGeom>
              <a:avLst/>
              <a:gdLst/>
              <a:ahLst/>
              <a:cxnLst/>
              <a:rect l="l" t="t" r="r" b="b"/>
              <a:pathLst>
                <a:path w="3887" h="2013" extrusionOk="0">
                  <a:moveTo>
                    <a:pt x="310" y="1"/>
                  </a:moveTo>
                  <a:lnTo>
                    <a:pt x="1" y="354"/>
                  </a:lnTo>
                  <a:lnTo>
                    <a:pt x="221" y="1060"/>
                  </a:lnTo>
                  <a:cubicBezTo>
                    <a:pt x="221" y="1060"/>
                    <a:pt x="994" y="1568"/>
                    <a:pt x="1082" y="1656"/>
                  </a:cubicBezTo>
                  <a:cubicBezTo>
                    <a:pt x="1332" y="1935"/>
                    <a:pt x="1928" y="2012"/>
                    <a:pt x="2506" y="2012"/>
                  </a:cubicBezTo>
                  <a:cubicBezTo>
                    <a:pt x="3209" y="2012"/>
                    <a:pt x="3886" y="1899"/>
                    <a:pt x="3886" y="1899"/>
                  </a:cubicBezTo>
                  <a:cubicBezTo>
                    <a:pt x="3886" y="1899"/>
                    <a:pt x="3886" y="1237"/>
                    <a:pt x="3776" y="1237"/>
                  </a:cubicBezTo>
                  <a:cubicBezTo>
                    <a:pt x="3724" y="1242"/>
                    <a:pt x="3671" y="1245"/>
                    <a:pt x="3617" y="1245"/>
                  </a:cubicBezTo>
                  <a:cubicBezTo>
                    <a:pt x="3010" y="1245"/>
                    <a:pt x="2304" y="928"/>
                    <a:pt x="1634" y="928"/>
                  </a:cubicBezTo>
                  <a:cubicBezTo>
                    <a:pt x="1502" y="795"/>
                    <a:pt x="994" y="199"/>
                    <a:pt x="994" y="19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154094" y="2243327"/>
              <a:ext cx="156461" cy="186002"/>
            </a:xfrm>
            <a:custGeom>
              <a:avLst/>
              <a:gdLst/>
              <a:ahLst/>
              <a:cxnLst/>
              <a:rect l="l" t="t" r="r" b="b"/>
              <a:pathLst>
                <a:path w="2341" h="2783" extrusionOk="0">
                  <a:moveTo>
                    <a:pt x="971" y="1"/>
                  </a:moveTo>
                  <a:lnTo>
                    <a:pt x="0" y="200"/>
                  </a:lnTo>
                  <a:lnTo>
                    <a:pt x="243" y="1546"/>
                  </a:lnTo>
                  <a:lnTo>
                    <a:pt x="1501" y="2782"/>
                  </a:lnTo>
                  <a:cubicBezTo>
                    <a:pt x="1501" y="2782"/>
                    <a:pt x="1634" y="1723"/>
                    <a:pt x="2340" y="1590"/>
                  </a:cubicBezTo>
                  <a:cubicBezTo>
                    <a:pt x="2141" y="1436"/>
                    <a:pt x="971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7239642" y="2334823"/>
              <a:ext cx="59082" cy="84145"/>
            </a:xfrm>
            <a:custGeom>
              <a:avLst/>
              <a:gdLst/>
              <a:ahLst/>
              <a:cxnLst/>
              <a:rect l="l" t="t" r="r" b="b"/>
              <a:pathLst>
                <a:path w="884" h="1259" extrusionOk="0">
                  <a:moveTo>
                    <a:pt x="817" y="1"/>
                  </a:moveTo>
                  <a:cubicBezTo>
                    <a:pt x="685" y="23"/>
                    <a:pt x="111" y="243"/>
                    <a:pt x="1" y="1193"/>
                  </a:cubicBezTo>
                  <a:cubicBezTo>
                    <a:pt x="1" y="1193"/>
                    <a:pt x="67" y="1259"/>
                    <a:pt x="67" y="1259"/>
                  </a:cubicBezTo>
                  <a:cubicBezTo>
                    <a:pt x="177" y="243"/>
                    <a:pt x="884" y="67"/>
                    <a:pt x="884" y="67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7111253" y="2736162"/>
              <a:ext cx="219954" cy="76994"/>
            </a:xfrm>
            <a:custGeom>
              <a:avLst/>
              <a:gdLst/>
              <a:ahLst/>
              <a:cxnLst/>
              <a:rect l="l" t="t" r="r" b="b"/>
              <a:pathLst>
                <a:path w="3291" h="1152" extrusionOk="0">
                  <a:moveTo>
                    <a:pt x="1171" y="0"/>
                  </a:moveTo>
                  <a:lnTo>
                    <a:pt x="442" y="22"/>
                  </a:lnTo>
                  <a:cubicBezTo>
                    <a:pt x="376" y="22"/>
                    <a:pt x="332" y="66"/>
                    <a:pt x="288" y="111"/>
                  </a:cubicBezTo>
                  <a:cubicBezTo>
                    <a:pt x="1" y="464"/>
                    <a:pt x="67" y="949"/>
                    <a:pt x="420" y="1038"/>
                  </a:cubicBezTo>
                  <a:cubicBezTo>
                    <a:pt x="553" y="1074"/>
                    <a:pt x="664" y="1087"/>
                    <a:pt x="760" y="1087"/>
                  </a:cubicBezTo>
                  <a:cubicBezTo>
                    <a:pt x="1016" y="1087"/>
                    <a:pt x="1165" y="994"/>
                    <a:pt x="1325" y="994"/>
                  </a:cubicBezTo>
                  <a:cubicBezTo>
                    <a:pt x="1568" y="994"/>
                    <a:pt x="1877" y="1104"/>
                    <a:pt x="2164" y="1126"/>
                  </a:cubicBezTo>
                  <a:cubicBezTo>
                    <a:pt x="2297" y="1136"/>
                    <a:pt x="2496" y="1151"/>
                    <a:pt x="2682" y="1151"/>
                  </a:cubicBezTo>
                  <a:cubicBezTo>
                    <a:pt x="2899" y="1151"/>
                    <a:pt x="3098" y="1131"/>
                    <a:pt x="3158" y="1060"/>
                  </a:cubicBezTo>
                  <a:cubicBezTo>
                    <a:pt x="3290" y="905"/>
                    <a:pt x="3136" y="596"/>
                    <a:pt x="2937" y="508"/>
                  </a:cubicBezTo>
                  <a:cubicBezTo>
                    <a:pt x="2805" y="464"/>
                    <a:pt x="2650" y="420"/>
                    <a:pt x="2518" y="420"/>
                  </a:cubicBezTo>
                  <a:lnTo>
                    <a:pt x="11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7136450" y="2712503"/>
              <a:ext cx="92901" cy="56208"/>
            </a:xfrm>
            <a:custGeom>
              <a:avLst/>
              <a:gdLst/>
              <a:ahLst/>
              <a:cxnLst/>
              <a:rect l="l" t="t" r="r" b="b"/>
              <a:pathLst>
                <a:path w="1390" h="841" extrusionOk="0">
                  <a:moveTo>
                    <a:pt x="551" y="1"/>
                  </a:moveTo>
                  <a:cubicBezTo>
                    <a:pt x="374" y="89"/>
                    <a:pt x="220" y="222"/>
                    <a:pt x="65" y="376"/>
                  </a:cubicBezTo>
                  <a:cubicBezTo>
                    <a:pt x="1" y="441"/>
                    <a:pt x="104" y="841"/>
                    <a:pt x="579" y="841"/>
                  </a:cubicBezTo>
                  <a:cubicBezTo>
                    <a:pt x="592" y="841"/>
                    <a:pt x="604" y="840"/>
                    <a:pt x="617" y="840"/>
                  </a:cubicBezTo>
                  <a:cubicBezTo>
                    <a:pt x="904" y="840"/>
                    <a:pt x="1169" y="752"/>
                    <a:pt x="1390" y="597"/>
                  </a:cubicBezTo>
                  <a:lnTo>
                    <a:pt x="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7168798" y="2632837"/>
              <a:ext cx="215476" cy="122241"/>
            </a:xfrm>
            <a:custGeom>
              <a:avLst/>
              <a:gdLst/>
              <a:ahLst/>
              <a:cxnLst/>
              <a:rect l="l" t="t" r="r" b="b"/>
              <a:pathLst>
                <a:path w="3224" h="1829" extrusionOk="0">
                  <a:moveTo>
                    <a:pt x="1855" y="1"/>
                  </a:moveTo>
                  <a:lnTo>
                    <a:pt x="1061" y="553"/>
                  </a:lnTo>
                  <a:cubicBezTo>
                    <a:pt x="1038" y="619"/>
                    <a:pt x="972" y="641"/>
                    <a:pt x="906" y="641"/>
                  </a:cubicBezTo>
                  <a:cubicBezTo>
                    <a:pt x="840" y="641"/>
                    <a:pt x="774" y="707"/>
                    <a:pt x="751" y="774"/>
                  </a:cubicBezTo>
                  <a:lnTo>
                    <a:pt x="619" y="928"/>
                  </a:lnTo>
                  <a:lnTo>
                    <a:pt x="487" y="928"/>
                  </a:lnTo>
                  <a:cubicBezTo>
                    <a:pt x="310" y="972"/>
                    <a:pt x="177" y="1061"/>
                    <a:pt x="67" y="1193"/>
                  </a:cubicBezTo>
                  <a:cubicBezTo>
                    <a:pt x="45" y="1215"/>
                    <a:pt x="1" y="1502"/>
                    <a:pt x="376" y="1701"/>
                  </a:cubicBezTo>
                  <a:cubicBezTo>
                    <a:pt x="547" y="1801"/>
                    <a:pt x="672" y="1828"/>
                    <a:pt x="757" y="1828"/>
                  </a:cubicBezTo>
                  <a:cubicBezTo>
                    <a:pt x="860" y="1828"/>
                    <a:pt x="906" y="1789"/>
                    <a:pt x="906" y="1789"/>
                  </a:cubicBezTo>
                  <a:lnTo>
                    <a:pt x="1325" y="1458"/>
                  </a:lnTo>
                  <a:lnTo>
                    <a:pt x="3047" y="818"/>
                  </a:lnTo>
                  <a:lnTo>
                    <a:pt x="3224" y="442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7202750" y="2675677"/>
              <a:ext cx="113686" cy="75256"/>
            </a:xfrm>
            <a:custGeom>
              <a:avLst/>
              <a:gdLst/>
              <a:ahLst/>
              <a:cxnLst/>
              <a:rect l="l" t="t" r="r" b="b"/>
              <a:pathLst>
                <a:path w="1701" h="1126" extrusionOk="0">
                  <a:moveTo>
                    <a:pt x="1656" y="0"/>
                  </a:moveTo>
                  <a:cubicBezTo>
                    <a:pt x="1347" y="265"/>
                    <a:pt x="1016" y="486"/>
                    <a:pt x="663" y="684"/>
                  </a:cubicBezTo>
                  <a:cubicBezTo>
                    <a:pt x="420" y="817"/>
                    <a:pt x="199" y="949"/>
                    <a:pt x="1" y="1126"/>
                  </a:cubicBezTo>
                  <a:lnTo>
                    <a:pt x="45" y="1126"/>
                  </a:lnTo>
                  <a:cubicBezTo>
                    <a:pt x="199" y="993"/>
                    <a:pt x="420" y="883"/>
                    <a:pt x="663" y="729"/>
                  </a:cubicBezTo>
                  <a:cubicBezTo>
                    <a:pt x="1038" y="530"/>
                    <a:pt x="1369" y="287"/>
                    <a:pt x="1700" y="22"/>
                  </a:cubicBezTo>
                  <a:lnTo>
                    <a:pt x="1656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7171805" y="2669729"/>
              <a:ext cx="92967" cy="54671"/>
            </a:xfrm>
            <a:custGeom>
              <a:avLst/>
              <a:gdLst/>
              <a:ahLst/>
              <a:cxnLst/>
              <a:rect l="l" t="t" r="r" b="b"/>
              <a:pathLst>
                <a:path w="1391" h="818" extrusionOk="0">
                  <a:moveTo>
                    <a:pt x="1347" y="1"/>
                  </a:moveTo>
                  <a:cubicBezTo>
                    <a:pt x="1104" y="155"/>
                    <a:pt x="861" y="288"/>
                    <a:pt x="596" y="398"/>
                  </a:cubicBezTo>
                  <a:cubicBezTo>
                    <a:pt x="375" y="464"/>
                    <a:pt x="177" y="597"/>
                    <a:pt x="0" y="751"/>
                  </a:cubicBezTo>
                  <a:cubicBezTo>
                    <a:pt x="22" y="773"/>
                    <a:pt x="22" y="796"/>
                    <a:pt x="22" y="818"/>
                  </a:cubicBezTo>
                  <a:cubicBezTo>
                    <a:pt x="66" y="707"/>
                    <a:pt x="331" y="575"/>
                    <a:pt x="618" y="442"/>
                  </a:cubicBezTo>
                  <a:cubicBezTo>
                    <a:pt x="883" y="310"/>
                    <a:pt x="1148" y="177"/>
                    <a:pt x="1391" y="23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7182098" y="2672670"/>
              <a:ext cx="106268" cy="67971"/>
            </a:xfrm>
            <a:custGeom>
              <a:avLst/>
              <a:gdLst/>
              <a:ahLst/>
              <a:cxnLst/>
              <a:rect l="l" t="t" r="r" b="b"/>
              <a:pathLst>
                <a:path w="1590" h="1017" extrusionOk="0">
                  <a:moveTo>
                    <a:pt x="1568" y="1"/>
                  </a:moveTo>
                  <a:cubicBezTo>
                    <a:pt x="1303" y="178"/>
                    <a:pt x="1038" y="332"/>
                    <a:pt x="751" y="465"/>
                  </a:cubicBezTo>
                  <a:cubicBezTo>
                    <a:pt x="398" y="641"/>
                    <a:pt x="111" y="796"/>
                    <a:pt x="1" y="972"/>
                  </a:cubicBezTo>
                  <a:cubicBezTo>
                    <a:pt x="1" y="994"/>
                    <a:pt x="45" y="1016"/>
                    <a:pt x="45" y="1016"/>
                  </a:cubicBezTo>
                  <a:cubicBezTo>
                    <a:pt x="111" y="840"/>
                    <a:pt x="420" y="685"/>
                    <a:pt x="751" y="509"/>
                  </a:cubicBezTo>
                  <a:cubicBezTo>
                    <a:pt x="1038" y="376"/>
                    <a:pt x="1325" y="222"/>
                    <a:pt x="1590" y="45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7246994" y="2666789"/>
              <a:ext cx="103394" cy="15038"/>
            </a:xfrm>
            <a:custGeom>
              <a:avLst/>
              <a:gdLst/>
              <a:ahLst/>
              <a:cxnLst/>
              <a:rect l="l" t="t" r="r" b="b"/>
              <a:pathLst>
                <a:path w="1547" h="225" extrusionOk="0">
                  <a:moveTo>
                    <a:pt x="1" y="1"/>
                  </a:moveTo>
                  <a:cubicBezTo>
                    <a:pt x="1" y="1"/>
                    <a:pt x="884" y="225"/>
                    <a:pt x="1316" y="225"/>
                  </a:cubicBezTo>
                  <a:cubicBezTo>
                    <a:pt x="1443" y="225"/>
                    <a:pt x="1531" y="205"/>
                    <a:pt x="1546" y="1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6985872" y="2488274"/>
              <a:ext cx="405822" cy="188943"/>
            </a:xfrm>
            <a:custGeom>
              <a:avLst/>
              <a:gdLst/>
              <a:ahLst/>
              <a:cxnLst/>
              <a:rect l="l" t="t" r="r" b="b"/>
              <a:pathLst>
                <a:path w="6072" h="2827" extrusionOk="0">
                  <a:moveTo>
                    <a:pt x="1237" y="0"/>
                  </a:moveTo>
                  <a:lnTo>
                    <a:pt x="265" y="685"/>
                  </a:lnTo>
                  <a:lnTo>
                    <a:pt x="0" y="2142"/>
                  </a:lnTo>
                  <a:cubicBezTo>
                    <a:pt x="0" y="2142"/>
                    <a:pt x="385" y="2546"/>
                    <a:pt x="544" y="2546"/>
                  </a:cubicBezTo>
                  <a:cubicBezTo>
                    <a:pt x="555" y="2546"/>
                    <a:pt x="566" y="2544"/>
                    <a:pt x="574" y="2539"/>
                  </a:cubicBezTo>
                  <a:cubicBezTo>
                    <a:pt x="717" y="2526"/>
                    <a:pt x="897" y="2520"/>
                    <a:pt x="1104" y="2520"/>
                  </a:cubicBezTo>
                  <a:cubicBezTo>
                    <a:pt x="2589" y="2520"/>
                    <a:pt x="5431" y="2826"/>
                    <a:pt x="5431" y="2826"/>
                  </a:cubicBezTo>
                  <a:lnTo>
                    <a:pt x="6071" y="2186"/>
                  </a:lnTo>
                  <a:lnTo>
                    <a:pt x="5674" y="1656"/>
                  </a:lnTo>
                  <a:cubicBezTo>
                    <a:pt x="5674" y="1656"/>
                    <a:pt x="3974" y="464"/>
                    <a:pt x="2164" y="111"/>
                  </a:cubicBezTo>
                  <a:cubicBezTo>
                    <a:pt x="1811" y="45"/>
                    <a:pt x="1237" y="0"/>
                    <a:pt x="1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7007994" y="2635911"/>
              <a:ext cx="258250" cy="33885"/>
            </a:xfrm>
            <a:custGeom>
              <a:avLst/>
              <a:gdLst/>
              <a:ahLst/>
              <a:cxnLst/>
              <a:rect l="l" t="t" r="r" b="b"/>
              <a:pathLst>
                <a:path w="3864" h="507" extrusionOk="0">
                  <a:moveTo>
                    <a:pt x="662" y="0"/>
                  </a:moveTo>
                  <a:cubicBezTo>
                    <a:pt x="385" y="0"/>
                    <a:pt x="153" y="14"/>
                    <a:pt x="1" y="43"/>
                  </a:cubicBezTo>
                  <a:lnTo>
                    <a:pt x="1" y="87"/>
                  </a:lnTo>
                  <a:cubicBezTo>
                    <a:pt x="159" y="54"/>
                    <a:pt x="391" y="40"/>
                    <a:pt x="663" y="40"/>
                  </a:cubicBezTo>
                  <a:cubicBezTo>
                    <a:pt x="1831" y="40"/>
                    <a:pt x="3740" y="306"/>
                    <a:pt x="3776" y="485"/>
                  </a:cubicBezTo>
                  <a:lnTo>
                    <a:pt x="3864" y="507"/>
                  </a:lnTo>
                  <a:cubicBezTo>
                    <a:pt x="3792" y="239"/>
                    <a:pt x="1831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7106842" y="2501574"/>
              <a:ext cx="262728" cy="110679"/>
            </a:xfrm>
            <a:custGeom>
              <a:avLst/>
              <a:gdLst/>
              <a:ahLst/>
              <a:cxnLst/>
              <a:rect l="l" t="t" r="r" b="b"/>
              <a:pathLst>
                <a:path w="3931" h="1656" extrusionOk="0">
                  <a:moveTo>
                    <a:pt x="1" y="0"/>
                  </a:moveTo>
                  <a:lnTo>
                    <a:pt x="1" y="44"/>
                  </a:lnTo>
                  <a:cubicBezTo>
                    <a:pt x="1789" y="221"/>
                    <a:pt x="3886" y="1634"/>
                    <a:pt x="3908" y="1656"/>
                  </a:cubicBezTo>
                  <a:lnTo>
                    <a:pt x="3930" y="1612"/>
                  </a:lnTo>
                  <a:cubicBezTo>
                    <a:pt x="3908" y="1590"/>
                    <a:pt x="1789" y="19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7098020" y="2516278"/>
              <a:ext cx="271551" cy="118097"/>
            </a:xfrm>
            <a:custGeom>
              <a:avLst/>
              <a:gdLst/>
              <a:ahLst/>
              <a:cxnLst/>
              <a:rect l="l" t="t" r="r" b="b"/>
              <a:pathLst>
                <a:path w="4063" h="1767" extrusionOk="0">
                  <a:moveTo>
                    <a:pt x="0" y="1"/>
                  </a:moveTo>
                  <a:lnTo>
                    <a:pt x="0" y="45"/>
                  </a:lnTo>
                  <a:cubicBezTo>
                    <a:pt x="1259" y="177"/>
                    <a:pt x="3466" y="1215"/>
                    <a:pt x="4062" y="1767"/>
                  </a:cubicBezTo>
                  <a:lnTo>
                    <a:pt x="4062" y="1745"/>
                  </a:lnTo>
                  <a:cubicBezTo>
                    <a:pt x="3466" y="1193"/>
                    <a:pt x="1281" y="15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7081779" y="2538467"/>
              <a:ext cx="287792" cy="137279"/>
            </a:xfrm>
            <a:custGeom>
              <a:avLst/>
              <a:gdLst/>
              <a:ahLst/>
              <a:cxnLst/>
              <a:rect l="l" t="t" r="r" b="b"/>
              <a:pathLst>
                <a:path w="4306" h="2054" extrusionOk="0">
                  <a:moveTo>
                    <a:pt x="0" y="0"/>
                  </a:moveTo>
                  <a:lnTo>
                    <a:pt x="0" y="44"/>
                  </a:lnTo>
                  <a:cubicBezTo>
                    <a:pt x="1237" y="177"/>
                    <a:pt x="4261" y="1214"/>
                    <a:pt x="4195" y="2053"/>
                  </a:cubicBezTo>
                  <a:lnTo>
                    <a:pt x="4239" y="2053"/>
                  </a:lnTo>
                  <a:cubicBezTo>
                    <a:pt x="4305" y="1170"/>
                    <a:pt x="1237" y="13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7067009" y="2560589"/>
              <a:ext cx="281910" cy="116627"/>
            </a:xfrm>
            <a:custGeom>
              <a:avLst/>
              <a:gdLst/>
              <a:ahLst/>
              <a:cxnLst/>
              <a:rect l="l" t="t" r="r" b="b"/>
              <a:pathLst>
                <a:path w="4218" h="1745" extrusionOk="0">
                  <a:moveTo>
                    <a:pt x="1" y="0"/>
                  </a:moveTo>
                  <a:lnTo>
                    <a:pt x="1" y="22"/>
                  </a:lnTo>
                  <a:cubicBezTo>
                    <a:pt x="1325" y="221"/>
                    <a:pt x="4173" y="927"/>
                    <a:pt x="4063" y="1744"/>
                  </a:cubicBezTo>
                  <a:lnTo>
                    <a:pt x="4107" y="1744"/>
                  </a:lnTo>
                  <a:cubicBezTo>
                    <a:pt x="4217" y="905"/>
                    <a:pt x="1347" y="1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7050768" y="2584181"/>
              <a:ext cx="265669" cy="91564"/>
            </a:xfrm>
            <a:custGeom>
              <a:avLst/>
              <a:gdLst/>
              <a:ahLst/>
              <a:cxnLst/>
              <a:rect l="l" t="t" r="r" b="b"/>
              <a:pathLst>
                <a:path w="3975" h="1370" extrusionOk="0">
                  <a:moveTo>
                    <a:pt x="1" y="0"/>
                  </a:moveTo>
                  <a:lnTo>
                    <a:pt x="1" y="45"/>
                  </a:lnTo>
                  <a:cubicBezTo>
                    <a:pt x="442" y="133"/>
                    <a:pt x="950" y="221"/>
                    <a:pt x="1414" y="309"/>
                  </a:cubicBezTo>
                  <a:cubicBezTo>
                    <a:pt x="2628" y="530"/>
                    <a:pt x="3754" y="707"/>
                    <a:pt x="3930" y="1369"/>
                  </a:cubicBezTo>
                  <a:lnTo>
                    <a:pt x="3974" y="1369"/>
                  </a:lnTo>
                  <a:cubicBezTo>
                    <a:pt x="3798" y="707"/>
                    <a:pt x="2628" y="486"/>
                    <a:pt x="1414" y="265"/>
                  </a:cubicBezTo>
                  <a:cubicBezTo>
                    <a:pt x="950" y="199"/>
                    <a:pt x="442" y="1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7036065" y="2603363"/>
              <a:ext cx="255310" cy="69375"/>
            </a:xfrm>
            <a:custGeom>
              <a:avLst/>
              <a:gdLst/>
              <a:ahLst/>
              <a:cxnLst/>
              <a:rect l="l" t="t" r="r" b="b"/>
              <a:pathLst>
                <a:path w="3820" h="1038" extrusionOk="0">
                  <a:moveTo>
                    <a:pt x="0" y="0"/>
                  </a:moveTo>
                  <a:lnTo>
                    <a:pt x="0" y="45"/>
                  </a:lnTo>
                  <a:cubicBezTo>
                    <a:pt x="530" y="177"/>
                    <a:pt x="1060" y="243"/>
                    <a:pt x="1545" y="332"/>
                  </a:cubicBezTo>
                  <a:cubicBezTo>
                    <a:pt x="2627" y="486"/>
                    <a:pt x="3532" y="618"/>
                    <a:pt x="3753" y="1016"/>
                  </a:cubicBezTo>
                  <a:lnTo>
                    <a:pt x="3819" y="1038"/>
                  </a:lnTo>
                  <a:cubicBezTo>
                    <a:pt x="3576" y="596"/>
                    <a:pt x="2649" y="464"/>
                    <a:pt x="1545" y="287"/>
                  </a:cubicBezTo>
                  <a:cubicBezTo>
                    <a:pt x="1060" y="199"/>
                    <a:pt x="530" y="13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891435" y="2857132"/>
              <a:ext cx="93034" cy="145232"/>
            </a:xfrm>
            <a:custGeom>
              <a:avLst/>
              <a:gdLst/>
              <a:ahLst/>
              <a:cxnLst/>
              <a:rect l="l" t="t" r="r" b="b"/>
              <a:pathLst>
                <a:path w="1392" h="2173" extrusionOk="0">
                  <a:moveTo>
                    <a:pt x="243" y="0"/>
                  </a:moveTo>
                  <a:cubicBezTo>
                    <a:pt x="133" y="155"/>
                    <a:pt x="67" y="309"/>
                    <a:pt x="23" y="486"/>
                  </a:cubicBezTo>
                  <a:cubicBezTo>
                    <a:pt x="1" y="861"/>
                    <a:pt x="23" y="1259"/>
                    <a:pt x="89" y="1634"/>
                  </a:cubicBezTo>
                  <a:cubicBezTo>
                    <a:pt x="155" y="1877"/>
                    <a:pt x="332" y="2076"/>
                    <a:pt x="575" y="2164"/>
                  </a:cubicBezTo>
                  <a:cubicBezTo>
                    <a:pt x="624" y="2169"/>
                    <a:pt x="674" y="2172"/>
                    <a:pt x="723" y="2172"/>
                  </a:cubicBezTo>
                  <a:cubicBezTo>
                    <a:pt x="871" y="2172"/>
                    <a:pt x="1016" y="2147"/>
                    <a:pt x="1149" y="2098"/>
                  </a:cubicBezTo>
                  <a:cubicBezTo>
                    <a:pt x="1391" y="1987"/>
                    <a:pt x="1347" y="1634"/>
                    <a:pt x="1347" y="1634"/>
                  </a:cubicBezTo>
                  <a:lnTo>
                    <a:pt x="1060" y="906"/>
                  </a:lnTo>
                  <a:lnTo>
                    <a:pt x="1149" y="685"/>
                  </a:lnTo>
                  <a:lnTo>
                    <a:pt x="862" y="6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6900324" y="2883331"/>
              <a:ext cx="87086" cy="86217"/>
            </a:xfrm>
            <a:custGeom>
              <a:avLst/>
              <a:gdLst/>
              <a:ahLst/>
              <a:cxnLst/>
              <a:rect l="l" t="t" r="r" b="b"/>
              <a:pathLst>
                <a:path w="1303" h="1290" extrusionOk="0">
                  <a:moveTo>
                    <a:pt x="732" y="1"/>
                  </a:moveTo>
                  <a:cubicBezTo>
                    <a:pt x="523" y="1"/>
                    <a:pt x="287" y="50"/>
                    <a:pt x="287" y="50"/>
                  </a:cubicBezTo>
                  <a:cubicBezTo>
                    <a:pt x="199" y="116"/>
                    <a:pt x="133" y="204"/>
                    <a:pt x="88" y="293"/>
                  </a:cubicBezTo>
                  <a:cubicBezTo>
                    <a:pt x="22" y="447"/>
                    <a:pt x="0" y="1154"/>
                    <a:pt x="88" y="1242"/>
                  </a:cubicBezTo>
                  <a:cubicBezTo>
                    <a:pt x="130" y="1275"/>
                    <a:pt x="173" y="1289"/>
                    <a:pt x="216" y="1289"/>
                  </a:cubicBezTo>
                  <a:cubicBezTo>
                    <a:pt x="402" y="1289"/>
                    <a:pt x="602" y="1039"/>
                    <a:pt x="817" y="1021"/>
                  </a:cubicBezTo>
                  <a:cubicBezTo>
                    <a:pt x="1074" y="1021"/>
                    <a:pt x="1172" y="1252"/>
                    <a:pt x="1221" y="1252"/>
                  </a:cubicBezTo>
                  <a:cubicBezTo>
                    <a:pt x="1227" y="1252"/>
                    <a:pt x="1232" y="1249"/>
                    <a:pt x="1236" y="1242"/>
                  </a:cubicBezTo>
                  <a:cubicBezTo>
                    <a:pt x="1303" y="1154"/>
                    <a:pt x="1016" y="668"/>
                    <a:pt x="993" y="50"/>
                  </a:cubicBezTo>
                  <a:cubicBezTo>
                    <a:pt x="935" y="13"/>
                    <a:pt x="836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6917968" y="2886606"/>
              <a:ext cx="50260" cy="26333"/>
            </a:xfrm>
            <a:custGeom>
              <a:avLst/>
              <a:gdLst/>
              <a:ahLst/>
              <a:cxnLst/>
              <a:rect l="l" t="t" r="r" b="b"/>
              <a:pathLst>
                <a:path w="752" h="394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00"/>
                    <a:pt x="133" y="354"/>
                    <a:pt x="310" y="376"/>
                  </a:cubicBezTo>
                  <a:cubicBezTo>
                    <a:pt x="350" y="388"/>
                    <a:pt x="391" y="393"/>
                    <a:pt x="433" y="393"/>
                  </a:cubicBezTo>
                  <a:cubicBezTo>
                    <a:pt x="551" y="393"/>
                    <a:pt x="670" y="348"/>
                    <a:pt x="752" y="26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6898787" y="2836481"/>
              <a:ext cx="54671" cy="60553"/>
            </a:xfrm>
            <a:custGeom>
              <a:avLst/>
              <a:gdLst/>
              <a:ahLst/>
              <a:cxnLst/>
              <a:rect l="l" t="t" r="r" b="b"/>
              <a:pathLst>
                <a:path w="818" h="906" extrusionOk="0">
                  <a:moveTo>
                    <a:pt x="420" y="0"/>
                  </a:moveTo>
                  <a:cubicBezTo>
                    <a:pt x="398" y="0"/>
                    <a:pt x="376" y="22"/>
                    <a:pt x="354" y="22"/>
                  </a:cubicBezTo>
                  <a:cubicBezTo>
                    <a:pt x="266" y="89"/>
                    <a:pt x="200" y="177"/>
                    <a:pt x="133" y="265"/>
                  </a:cubicBezTo>
                  <a:cubicBezTo>
                    <a:pt x="1" y="486"/>
                    <a:pt x="266" y="685"/>
                    <a:pt x="266" y="685"/>
                  </a:cubicBezTo>
                  <a:lnTo>
                    <a:pt x="818" y="90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6833891" y="2529578"/>
              <a:ext cx="234658" cy="367459"/>
            </a:xfrm>
            <a:custGeom>
              <a:avLst/>
              <a:gdLst/>
              <a:ahLst/>
              <a:cxnLst/>
              <a:rect l="l" t="t" r="r" b="b"/>
              <a:pathLst>
                <a:path w="3511" h="5498" extrusionOk="0">
                  <a:moveTo>
                    <a:pt x="1833" y="1"/>
                  </a:moveTo>
                  <a:lnTo>
                    <a:pt x="133" y="111"/>
                  </a:lnTo>
                  <a:cubicBezTo>
                    <a:pt x="133" y="111"/>
                    <a:pt x="1" y="1303"/>
                    <a:pt x="354" y="2098"/>
                  </a:cubicBezTo>
                  <a:cubicBezTo>
                    <a:pt x="641" y="2782"/>
                    <a:pt x="1921" y="4151"/>
                    <a:pt x="1921" y="4151"/>
                  </a:cubicBezTo>
                  <a:cubicBezTo>
                    <a:pt x="1877" y="4261"/>
                    <a:pt x="1767" y="4350"/>
                    <a:pt x="1656" y="4394"/>
                  </a:cubicBezTo>
                  <a:cubicBezTo>
                    <a:pt x="1634" y="4394"/>
                    <a:pt x="1612" y="4394"/>
                    <a:pt x="1590" y="4416"/>
                  </a:cubicBezTo>
                  <a:cubicBezTo>
                    <a:pt x="1546" y="4482"/>
                    <a:pt x="1480" y="4548"/>
                    <a:pt x="1413" y="4592"/>
                  </a:cubicBezTo>
                  <a:lnTo>
                    <a:pt x="1789" y="5497"/>
                  </a:lnTo>
                  <a:lnTo>
                    <a:pt x="3268" y="5255"/>
                  </a:lnTo>
                  <a:lnTo>
                    <a:pt x="3511" y="3952"/>
                  </a:lnTo>
                  <a:lnTo>
                    <a:pt x="2782" y="1413"/>
                  </a:lnTo>
                  <a:lnTo>
                    <a:pt x="2959" y="707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6928328" y="2814358"/>
              <a:ext cx="41371" cy="31011"/>
            </a:xfrm>
            <a:custGeom>
              <a:avLst/>
              <a:gdLst/>
              <a:ahLst/>
              <a:cxnLst/>
              <a:rect l="l" t="t" r="r" b="b"/>
              <a:pathLst>
                <a:path w="619" h="464" extrusionOk="0">
                  <a:moveTo>
                    <a:pt x="597" y="0"/>
                  </a:moveTo>
                  <a:cubicBezTo>
                    <a:pt x="376" y="111"/>
                    <a:pt x="177" y="265"/>
                    <a:pt x="0" y="420"/>
                  </a:cubicBezTo>
                  <a:lnTo>
                    <a:pt x="23" y="464"/>
                  </a:lnTo>
                  <a:cubicBezTo>
                    <a:pt x="199" y="309"/>
                    <a:pt x="398" y="155"/>
                    <a:pt x="619" y="22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6934209" y="2826121"/>
              <a:ext cx="50260" cy="38430"/>
            </a:xfrm>
            <a:custGeom>
              <a:avLst/>
              <a:gdLst/>
              <a:ahLst/>
              <a:cxnLst/>
              <a:rect l="l" t="t" r="r" b="b"/>
              <a:pathLst>
                <a:path w="752" h="575" extrusionOk="0">
                  <a:moveTo>
                    <a:pt x="729" y="1"/>
                  </a:moveTo>
                  <a:cubicBezTo>
                    <a:pt x="464" y="155"/>
                    <a:pt x="222" y="354"/>
                    <a:pt x="1" y="553"/>
                  </a:cubicBezTo>
                  <a:lnTo>
                    <a:pt x="23" y="575"/>
                  </a:lnTo>
                  <a:cubicBezTo>
                    <a:pt x="244" y="376"/>
                    <a:pt x="509" y="199"/>
                    <a:pt x="751" y="23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6934209" y="2833540"/>
              <a:ext cx="66501" cy="60553"/>
            </a:xfrm>
            <a:custGeom>
              <a:avLst/>
              <a:gdLst/>
              <a:ahLst/>
              <a:cxnLst/>
              <a:rect l="l" t="t" r="r" b="b"/>
              <a:pathLst>
                <a:path w="995" h="906" extrusionOk="0">
                  <a:moveTo>
                    <a:pt x="972" y="0"/>
                  </a:moveTo>
                  <a:cubicBezTo>
                    <a:pt x="442" y="530"/>
                    <a:pt x="89" y="839"/>
                    <a:pt x="1" y="861"/>
                  </a:cubicBezTo>
                  <a:lnTo>
                    <a:pt x="1" y="905"/>
                  </a:lnTo>
                  <a:cubicBezTo>
                    <a:pt x="133" y="883"/>
                    <a:pt x="619" y="420"/>
                    <a:pt x="994" y="44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6826539" y="2554641"/>
              <a:ext cx="185935" cy="280440"/>
            </a:xfrm>
            <a:custGeom>
              <a:avLst/>
              <a:gdLst/>
              <a:ahLst/>
              <a:cxnLst/>
              <a:rect l="l" t="t" r="r" b="b"/>
              <a:pathLst>
                <a:path w="2782" h="4196" extrusionOk="0">
                  <a:moveTo>
                    <a:pt x="420" y="1"/>
                  </a:moveTo>
                  <a:cubicBezTo>
                    <a:pt x="331" y="420"/>
                    <a:pt x="376" y="862"/>
                    <a:pt x="530" y="1281"/>
                  </a:cubicBezTo>
                  <a:cubicBezTo>
                    <a:pt x="729" y="1988"/>
                    <a:pt x="1303" y="3069"/>
                    <a:pt x="2760" y="4195"/>
                  </a:cubicBezTo>
                  <a:lnTo>
                    <a:pt x="2782" y="4151"/>
                  </a:lnTo>
                  <a:cubicBezTo>
                    <a:pt x="0" y="2010"/>
                    <a:pt x="442" y="23"/>
                    <a:pt x="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6866372" y="2560589"/>
              <a:ext cx="146101" cy="262662"/>
            </a:xfrm>
            <a:custGeom>
              <a:avLst/>
              <a:gdLst/>
              <a:ahLst/>
              <a:cxnLst/>
              <a:rect l="l" t="t" r="r" b="b"/>
              <a:pathLst>
                <a:path w="2186" h="3930" extrusionOk="0">
                  <a:moveTo>
                    <a:pt x="133" y="0"/>
                  </a:moveTo>
                  <a:cubicBezTo>
                    <a:pt x="133" y="22"/>
                    <a:pt x="0" y="1744"/>
                    <a:pt x="2164" y="3930"/>
                  </a:cubicBezTo>
                  <a:lnTo>
                    <a:pt x="2186" y="3908"/>
                  </a:lnTo>
                  <a:cubicBezTo>
                    <a:pt x="44" y="1744"/>
                    <a:pt x="177" y="22"/>
                    <a:pt x="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6913557" y="2572352"/>
              <a:ext cx="113686" cy="246487"/>
            </a:xfrm>
            <a:custGeom>
              <a:avLst/>
              <a:gdLst/>
              <a:ahLst/>
              <a:cxnLst/>
              <a:rect l="l" t="t" r="r" b="b"/>
              <a:pathLst>
                <a:path w="1701" h="3688" extrusionOk="0">
                  <a:moveTo>
                    <a:pt x="1" y="1"/>
                  </a:moveTo>
                  <a:cubicBezTo>
                    <a:pt x="23" y="1347"/>
                    <a:pt x="1634" y="3665"/>
                    <a:pt x="1656" y="3687"/>
                  </a:cubicBezTo>
                  <a:lnTo>
                    <a:pt x="1701" y="3665"/>
                  </a:lnTo>
                  <a:cubicBezTo>
                    <a:pt x="1701" y="3643"/>
                    <a:pt x="67" y="1325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6950450" y="2582711"/>
              <a:ext cx="87153" cy="230247"/>
            </a:xfrm>
            <a:custGeom>
              <a:avLst/>
              <a:gdLst/>
              <a:ahLst/>
              <a:cxnLst/>
              <a:rect l="l" t="t" r="r" b="b"/>
              <a:pathLst>
                <a:path w="1304" h="3445" extrusionOk="0">
                  <a:moveTo>
                    <a:pt x="1" y="0"/>
                  </a:moveTo>
                  <a:cubicBezTo>
                    <a:pt x="1" y="861"/>
                    <a:pt x="707" y="2340"/>
                    <a:pt x="1281" y="3444"/>
                  </a:cubicBezTo>
                  <a:lnTo>
                    <a:pt x="1303" y="3422"/>
                  </a:lnTo>
                  <a:cubicBezTo>
                    <a:pt x="729" y="2340"/>
                    <a:pt x="45" y="861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7005054" y="2604833"/>
              <a:ext cx="60553" cy="197765"/>
            </a:xfrm>
            <a:custGeom>
              <a:avLst/>
              <a:gdLst/>
              <a:ahLst/>
              <a:cxnLst/>
              <a:rect l="l" t="t" r="r" b="b"/>
              <a:pathLst>
                <a:path w="906" h="2959" extrusionOk="0">
                  <a:moveTo>
                    <a:pt x="45" y="0"/>
                  </a:moveTo>
                  <a:cubicBezTo>
                    <a:pt x="0" y="265"/>
                    <a:pt x="839" y="2848"/>
                    <a:pt x="861" y="2959"/>
                  </a:cubicBezTo>
                  <a:lnTo>
                    <a:pt x="906" y="2937"/>
                  </a:lnTo>
                  <a:cubicBezTo>
                    <a:pt x="596" y="2009"/>
                    <a:pt x="45" y="221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6979991" y="2593004"/>
              <a:ext cx="72315" cy="218484"/>
            </a:xfrm>
            <a:custGeom>
              <a:avLst/>
              <a:gdLst/>
              <a:ahLst/>
              <a:cxnLst/>
              <a:rect l="l" t="t" r="r" b="b"/>
              <a:pathLst>
                <a:path w="1082" h="3269" extrusionOk="0">
                  <a:moveTo>
                    <a:pt x="88" y="1"/>
                  </a:moveTo>
                  <a:cubicBezTo>
                    <a:pt x="0" y="310"/>
                    <a:pt x="309" y="1083"/>
                    <a:pt x="574" y="1833"/>
                  </a:cubicBezTo>
                  <a:cubicBezTo>
                    <a:pt x="773" y="2297"/>
                    <a:pt x="927" y="2782"/>
                    <a:pt x="1038" y="3268"/>
                  </a:cubicBezTo>
                  <a:lnTo>
                    <a:pt x="1082" y="3268"/>
                  </a:lnTo>
                  <a:cubicBezTo>
                    <a:pt x="971" y="2760"/>
                    <a:pt x="817" y="2275"/>
                    <a:pt x="618" y="1811"/>
                  </a:cubicBezTo>
                  <a:cubicBezTo>
                    <a:pt x="331" y="1060"/>
                    <a:pt x="44" y="310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6963750" y="2806940"/>
              <a:ext cx="41371" cy="31078"/>
            </a:xfrm>
            <a:custGeom>
              <a:avLst/>
              <a:gdLst/>
              <a:ahLst/>
              <a:cxnLst/>
              <a:rect l="l" t="t" r="r" b="b"/>
              <a:pathLst>
                <a:path w="619" h="46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88"/>
                    <a:pt x="331" y="464"/>
                    <a:pt x="618" y="464"/>
                  </a:cubicBezTo>
                  <a:cubicBezTo>
                    <a:pt x="398" y="332"/>
                    <a:pt x="177" y="177"/>
                    <a:pt x="0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6842780" y="2498567"/>
              <a:ext cx="92967" cy="81472"/>
            </a:xfrm>
            <a:custGeom>
              <a:avLst/>
              <a:gdLst/>
              <a:ahLst/>
              <a:cxnLst/>
              <a:rect l="l" t="t" r="r" b="b"/>
              <a:pathLst>
                <a:path w="1391" h="1219" extrusionOk="0">
                  <a:moveTo>
                    <a:pt x="241" y="1"/>
                  </a:moveTo>
                  <a:cubicBezTo>
                    <a:pt x="219" y="1"/>
                    <a:pt x="62" y="20"/>
                    <a:pt x="0" y="575"/>
                  </a:cubicBezTo>
                  <a:cubicBezTo>
                    <a:pt x="142" y="1161"/>
                    <a:pt x="885" y="1219"/>
                    <a:pt x="1170" y="1219"/>
                  </a:cubicBezTo>
                  <a:cubicBezTo>
                    <a:pt x="1238" y="1219"/>
                    <a:pt x="1280" y="1215"/>
                    <a:pt x="1280" y="1215"/>
                  </a:cubicBezTo>
                  <a:lnTo>
                    <a:pt x="1391" y="619"/>
                  </a:lnTo>
                  <a:lnTo>
                    <a:pt x="243" y="1"/>
                  </a:lnTo>
                  <a:cubicBezTo>
                    <a:pt x="243" y="1"/>
                    <a:pt x="242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7056716" y="2262508"/>
              <a:ext cx="95975" cy="118097"/>
            </a:xfrm>
            <a:custGeom>
              <a:avLst/>
              <a:gdLst/>
              <a:ahLst/>
              <a:cxnLst/>
              <a:rect l="l" t="t" r="r" b="b"/>
              <a:pathLst>
                <a:path w="1436" h="1767" extrusionOk="0">
                  <a:moveTo>
                    <a:pt x="508" y="1"/>
                  </a:moveTo>
                  <a:lnTo>
                    <a:pt x="0" y="376"/>
                  </a:lnTo>
                  <a:lnTo>
                    <a:pt x="22" y="1303"/>
                  </a:lnTo>
                  <a:lnTo>
                    <a:pt x="773" y="1767"/>
                  </a:lnTo>
                  <a:lnTo>
                    <a:pt x="1347" y="1524"/>
                  </a:lnTo>
                  <a:lnTo>
                    <a:pt x="1435" y="928"/>
                  </a:lnTo>
                  <a:lnTo>
                    <a:pt x="1214" y="288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C7A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7022765" y="2269927"/>
              <a:ext cx="140220" cy="128390"/>
            </a:xfrm>
            <a:custGeom>
              <a:avLst/>
              <a:gdLst/>
              <a:ahLst/>
              <a:cxnLst/>
              <a:rect l="l" t="t" r="r" b="b"/>
              <a:pathLst>
                <a:path w="2098" h="1921" extrusionOk="0">
                  <a:moveTo>
                    <a:pt x="442" y="0"/>
                  </a:moveTo>
                  <a:lnTo>
                    <a:pt x="155" y="287"/>
                  </a:lnTo>
                  <a:lnTo>
                    <a:pt x="0" y="1192"/>
                  </a:lnTo>
                  <a:lnTo>
                    <a:pt x="398" y="1766"/>
                  </a:lnTo>
                  <a:lnTo>
                    <a:pt x="1148" y="1921"/>
                  </a:lnTo>
                  <a:lnTo>
                    <a:pt x="1700" y="1810"/>
                  </a:lnTo>
                  <a:lnTo>
                    <a:pt x="2098" y="1060"/>
                  </a:lnTo>
                  <a:lnTo>
                    <a:pt x="1877" y="905"/>
                  </a:lnTo>
                  <a:lnTo>
                    <a:pt x="1457" y="1303"/>
                  </a:lnTo>
                  <a:cubicBezTo>
                    <a:pt x="1457" y="1303"/>
                    <a:pt x="883" y="1148"/>
                    <a:pt x="729" y="883"/>
                  </a:cubicBezTo>
                  <a:cubicBezTo>
                    <a:pt x="552" y="618"/>
                    <a:pt x="729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6858954" y="2253486"/>
              <a:ext cx="326155" cy="296213"/>
            </a:xfrm>
            <a:custGeom>
              <a:avLst/>
              <a:gdLst/>
              <a:ahLst/>
              <a:cxnLst/>
              <a:rect l="l" t="t" r="r" b="b"/>
              <a:pathLst>
                <a:path w="4880" h="4432" extrusionOk="0">
                  <a:moveTo>
                    <a:pt x="3007" y="0"/>
                  </a:moveTo>
                  <a:cubicBezTo>
                    <a:pt x="2977" y="0"/>
                    <a:pt x="2939" y="14"/>
                    <a:pt x="2893" y="48"/>
                  </a:cubicBezTo>
                  <a:cubicBezTo>
                    <a:pt x="2650" y="246"/>
                    <a:pt x="1635" y="489"/>
                    <a:pt x="1281" y="997"/>
                  </a:cubicBezTo>
                  <a:cubicBezTo>
                    <a:pt x="1016" y="1416"/>
                    <a:pt x="1" y="3668"/>
                    <a:pt x="1" y="3668"/>
                  </a:cubicBezTo>
                  <a:cubicBezTo>
                    <a:pt x="1" y="3668"/>
                    <a:pt x="111" y="4352"/>
                    <a:pt x="1105" y="4419"/>
                  </a:cubicBezTo>
                  <a:cubicBezTo>
                    <a:pt x="1233" y="4427"/>
                    <a:pt x="1360" y="4432"/>
                    <a:pt x="1486" y="4432"/>
                  </a:cubicBezTo>
                  <a:cubicBezTo>
                    <a:pt x="1992" y="4432"/>
                    <a:pt x="2487" y="4361"/>
                    <a:pt x="2981" y="4220"/>
                  </a:cubicBezTo>
                  <a:lnTo>
                    <a:pt x="4173" y="3249"/>
                  </a:lnTo>
                  <a:lnTo>
                    <a:pt x="4880" y="1284"/>
                  </a:lnTo>
                  <a:cubicBezTo>
                    <a:pt x="4880" y="1284"/>
                    <a:pt x="4653" y="1208"/>
                    <a:pt x="4486" y="1208"/>
                  </a:cubicBezTo>
                  <a:cubicBezTo>
                    <a:pt x="4415" y="1208"/>
                    <a:pt x="4354" y="1222"/>
                    <a:pt x="4328" y="1262"/>
                  </a:cubicBezTo>
                  <a:cubicBezTo>
                    <a:pt x="4173" y="1527"/>
                    <a:pt x="3997" y="1549"/>
                    <a:pt x="3930" y="1836"/>
                  </a:cubicBezTo>
                  <a:cubicBezTo>
                    <a:pt x="3776" y="1593"/>
                    <a:pt x="2959" y="1549"/>
                    <a:pt x="2782" y="1151"/>
                  </a:cubicBezTo>
                  <a:cubicBezTo>
                    <a:pt x="2606" y="754"/>
                    <a:pt x="3136" y="246"/>
                    <a:pt x="3136" y="246"/>
                  </a:cubicBezTo>
                  <a:cubicBezTo>
                    <a:pt x="3136" y="246"/>
                    <a:pt x="3136" y="0"/>
                    <a:pt x="3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6875194" y="2429260"/>
              <a:ext cx="109275" cy="70110"/>
            </a:xfrm>
            <a:custGeom>
              <a:avLst/>
              <a:gdLst/>
              <a:ahLst/>
              <a:cxnLst/>
              <a:rect l="l" t="t" r="r" b="b"/>
              <a:pathLst>
                <a:path w="1635" h="1049" extrusionOk="0">
                  <a:moveTo>
                    <a:pt x="1634" y="0"/>
                  </a:moveTo>
                  <a:lnTo>
                    <a:pt x="575" y="265"/>
                  </a:lnTo>
                  <a:lnTo>
                    <a:pt x="1" y="839"/>
                  </a:lnTo>
                  <a:cubicBezTo>
                    <a:pt x="1" y="839"/>
                    <a:pt x="280" y="1049"/>
                    <a:pt x="497" y="1049"/>
                  </a:cubicBezTo>
                  <a:cubicBezTo>
                    <a:pt x="524" y="1049"/>
                    <a:pt x="550" y="1045"/>
                    <a:pt x="575" y="1038"/>
                  </a:cubicBezTo>
                  <a:cubicBezTo>
                    <a:pt x="928" y="950"/>
                    <a:pt x="1634" y="1"/>
                    <a:pt x="1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6743932" y="2624015"/>
              <a:ext cx="81205" cy="118632"/>
            </a:xfrm>
            <a:custGeom>
              <a:avLst/>
              <a:gdLst/>
              <a:ahLst/>
              <a:cxnLst/>
              <a:rect l="l" t="t" r="r" b="b"/>
              <a:pathLst>
                <a:path w="1215" h="1775" extrusionOk="0">
                  <a:moveTo>
                    <a:pt x="508" y="0"/>
                  </a:moveTo>
                  <a:lnTo>
                    <a:pt x="177" y="133"/>
                  </a:lnTo>
                  <a:cubicBezTo>
                    <a:pt x="88" y="398"/>
                    <a:pt x="22" y="663"/>
                    <a:pt x="0" y="928"/>
                  </a:cubicBezTo>
                  <a:cubicBezTo>
                    <a:pt x="21" y="1196"/>
                    <a:pt x="428" y="1775"/>
                    <a:pt x="625" y="1775"/>
                  </a:cubicBezTo>
                  <a:cubicBezTo>
                    <a:pt x="639" y="1775"/>
                    <a:pt x="651" y="1772"/>
                    <a:pt x="662" y="1766"/>
                  </a:cubicBezTo>
                  <a:cubicBezTo>
                    <a:pt x="817" y="1678"/>
                    <a:pt x="640" y="1215"/>
                    <a:pt x="640" y="1215"/>
                  </a:cubicBezTo>
                  <a:cubicBezTo>
                    <a:pt x="684" y="1082"/>
                    <a:pt x="773" y="950"/>
                    <a:pt x="861" y="839"/>
                  </a:cubicBezTo>
                  <a:cubicBezTo>
                    <a:pt x="862" y="839"/>
                    <a:pt x="864" y="838"/>
                    <a:pt x="865" y="838"/>
                  </a:cubicBezTo>
                  <a:cubicBezTo>
                    <a:pt x="910" y="838"/>
                    <a:pt x="1012" y="1149"/>
                    <a:pt x="1096" y="1149"/>
                  </a:cubicBezTo>
                  <a:cubicBezTo>
                    <a:pt x="1098" y="1149"/>
                    <a:pt x="1101" y="1149"/>
                    <a:pt x="1104" y="1148"/>
                  </a:cubicBezTo>
                  <a:cubicBezTo>
                    <a:pt x="1214" y="1126"/>
                    <a:pt x="1192" y="729"/>
                    <a:pt x="1148" y="552"/>
                  </a:cubicBezTo>
                  <a:cubicBezTo>
                    <a:pt x="1082" y="398"/>
                    <a:pt x="971" y="265"/>
                    <a:pt x="861" y="177"/>
                  </a:cubicBezTo>
                  <a:lnTo>
                    <a:pt x="508" y="0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6755694" y="2413019"/>
              <a:ext cx="147639" cy="227774"/>
            </a:xfrm>
            <a:custGeom>
              <a:avLst/>
              <a:gdLst/>
              <a:ahLst/>
              <a:cxnLst/>
              <a:rect l="l" t="t" r="r" b="b"/>
              <a:pathLst>
                <a:path w="2209" h="3408" extrusionOk="0">
                  <a:moveTo>
                    <a:pt x="1369" y="1"/>
                  </a:moveTo>
                  <a:cubicBezTo>
                    <a:pt x="1369" y="1"/>
                    <a:pt x="1038" y="310"/>
                    <a:pt x="862" y="486"/>
                  </a:cubicBezTo>
                  <a:cubicBezTo>
                    <a:pt x="177" y="1082"/>
                    <a:pt x="1" y="3268"/>
                    <a:pt x="1" y="3268"/>
                  </a:cubicBezTo>
                  <a:cubicBezTo>
                    <a:pt x="1" y="3268"/>
                    <a:pt x="59" y="3408"/>
                    <a:pt x="312" y="3408"/>
                  </a:cubicBezTo>
                  <a:cubicBezTo>
                    <a:pt x="406" y="3408"/>
                    <a:pt x="528" y="3388"/>
                    <a:pt x="685" y="3334"/>
                  </a:cubicBezTo>
                  <a:cubicBezTo>
                    <a:pt x="928" y="2429"/>
                    <a:pt x="1325" y="2186"/>
                    <a:pt x="1502" y="1369"/>
                  </a:cubicBezTo>
                  <a:cubicBezTo>
                    <a:pt x="1700" y="1237"/>
                    <a:pt x="1899" y="1104"/>
                    <a:pt x="2054" y="972"/>
                  </a:cubicBezTo>
                  <a:cubicBezTo>
                    <a:pt x="2142" y="751"/>
                    <a:pt x="2186" y="530"/>
                    <a:pt x="2208" y="310"/>
                  </a:cubicBezTo>
                  <a:lnTo>
                    <a:pt x="1369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6825937" y="2316978"/>
              <a:ext cx="189477" cy="171365"/>
            </a:xfrm>
            <a:custGeom>
              <a:avLst/>
              <a:gdLst/>
              <a:ahLst/>
              <a:cxnLst/>
              <a:rect l="l" t="t" r="r" b="b"/>
              <a:pathLst>
                <a:path w="2835" h="2564" extrusionOk="0">
                  <a:moveTo>
                    <a:pt x="2046" y="1"/>
                  </a:moveTo>
                  <a:cubicBezTo>
                    <a:pt x="2030" y="1"/>
                    <a:pt x="2013" y="1"/>
                    <a:pt x="1996" y="3"/>
                  </a:cubicBezTo>
                  <a:cubicBezTo>
                    <a:pt x="1577" y="3"/>
                    <a:pt x="959" y="842"/>
                    <a:pt x="385" y="1327"/>
                  </a:cubicBezTo>
                  <a:cubicBezTo>
                    <a:pt x="1" y="1751"/>
                    <a:pt x="578" y="2563"/>
                    <a:pt x="1102" y="2563"/>
                  </a:cubicBezTo>
                  <a:cubicBezTo>
                    <a:pt x="1150" y="2563"/>
                    <a:pt x="1199" y="2556"/>
                    <a:pt x="1246" y="2541"/>
                  </a:cubicBezTo>
                  <a:cubicBezTo>
                    <a:pt x="1621" y="2321"/>
                    <a:pt x="1974" y="2056"/>
                    <a:pt x="2283" y="1747"/>
                  </a:cubicBezTo>
                  <a:cubicBezTo>
                    <a:pt x="2680" y="1438"/>
                    <a:pt x="2835" y="886"/>
                    <a:pt x="2614" y="400"/>
                  </a:cubicBezTo>
                  <a:cubicBezTo>
                    <a:pt x="2531" y="152"/>
                    <a:pt x="2294" y="1"/>
                    <a:pt x="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6919506" y="2307087"/>
              <a:ext cx="287725" cy="318536"/>
            </a:xfrm>
            <a:custGeom>
              <a:avLst/>
              <a:gdLst/>
              <a:ahLst/>
              <a:cxnLst/>
              <a:rect l="l" t="t" r="r" b="b"/>
              <a:pathLst>
                <a:path w="4305" h="4766" extrusionOk="0">
                  <a:moveTo>
                    <a:pt x="1629" y="1"/>
                  </a:moveTo>
                  <a:cubicBezTo>
                    <a:pt x="1441" y="1"/>
                    <a:pt x="1264" y="121"/>
                    <a:pt x="1214" y="305"/>
                  </a:cubicBezTo>
                  <a:cubicBezTo>
                    <a:pt x="1170" y="482"/>
                    <a:pt x="1214" y="636"/>
                    <a:pt x="1325" y="791"/>
                  </a:cubicBezTo>
                  <a:cubicBezTo>
                    <a:pt x="1280" y="990"/>
                    <a:pt x="1303" y="1210"/>
                    <a:pt x="1369" y="1409"/>
                  </a:cubicBezTo>
                  <a:cubicBezTo>
                    <a:pt x="1369" y="1652"/>
                    <a:pt x="1325" y="1917"/>
                    <a:pt x="1236" y="2137"/>
                  </a:cubicBezTo>
                  <a:cubicBezTo>
                    <a:pt x="1038" y="2645"/>
                    <a:pt x="574" y="2513"/>
                    <a:pt x="419" y="2689"/>
                  </a:cubicBezTo>
                  <a:cubicBezTo>
                    <a:pt x="110" y="3065"/>
                    <a:pt x="0" y="3572"/>
                    <a:pt x="110" y="4036"/>
                  </a:cubicBezTo>
                  <a:cubicBezTo>
                    <a:pt x="221" y="4345"/>
                    <a:pt x="751" y="4036"/>
                    <a:pt x="1457" y="4698"/>
                  </a:cubicBezTo>
                  <a:cubicBezTo>
                    <a:pt x="1504" y="4745"/>
                    <a:pt x="1555" y="4765"/>
                    <a:pt x="1606" y="4765"/>
                  </a:cubicBezTo>
                  <a:cubicBezTo>
                    <a:pt x="1771" y="4765"/>
                    <a:pt x="1942" y="4558"/>
                    <a:pt x="2009" y="4389"/>
                  </a:cubicBezTo>
                  <a:cubicBezTo>
                    <a:pt x="2163" y="3837"/>
                    <a:pt x="2627" y="3330"/>
                    <a:pt x="3047" y="2888"/>
                  </a:cubicBezTo>
                  <a:cubicBezTo>
                    <a:pt x="3378" y="2711"/>
                    <a:pt x="3731" y="2314"/>
                    <a:pt x="3753" y="2093"/>
                  </a:cubicBezTo>
                  <a:cubicBezTo>
                    <a:pt x="3952" y="1961"/>
                    <a:pt x="4084" y="1718"/>
                    <a:pt x="4062" y="1475"/>
                  </a:cubicBezTo>
                  <a:cubicBezTo>
                    <a:pt x="4239" y="1321"/>
                    <a:pt x="4305" y="1078"/>
                    <a:pt x="4239" y="857"/>
                  </a:cubicBezTo>
                  <a:cubicBezTo>
                    <a:pt x="4261" y="680"/>
                    <a:pt x="4283" y="570"/>
                    <a:pt x="4283" y="570"/>
                  </a:cubicBezTo>
                  <a:lnTo>
                    <a:pt x="3907" y="548"/>
                  </a:lnTo>
                  <a:lnTo>
                    <a:pt x="3488" y="416"/>
                  </a:lnTo>
                  <a:cubicBezTo>
                    <a:pt x="3444" y="703"/>
                    <a:pt x="3267" y="945"/>
                    <a:pt x="3024" y="1100"/>
                  </a:cubicBezTo>
                  <a:cubicBezTo>
                    <a:pt x="2877" y="1178"/>
                    <a:pt x="2760" y="1212"/>
                    <a:pt x="2663" y="1212"/>
                  </a:cubicBezTo>
                  <a:cubicBezTo>
                    <a:pt x="2513" y="1212"/>
                    <a:pt x="2412" y="1132"/>
                    <a:pt x="2318" y="1012"/>
                  </a:cubicBezTo>
                  <a:cubicBezTo>
                    <a:pt x="2318" y="813"/>
                    <a:pt x="2208" y="614"/>
                    <a:pt x="2075" y="482"/>
                  </a:cubicBezTo>
                  <a:cubicBezTo>
                    <a:pt x="2075" y="305"/>
                    <a:pt x="1965" y="129"/>
                    <a:pt x="1810" y="40"/>
                  </a:cubicBezTo>
                  <a:cubicBezTo>
                    <a:pt x="1751" y="13"/>
                    <a:pt x="1689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7158505" y="2298398"/>
              <a:ext cx="54671" cy="55674"/>
            </a:xfrm>
            <a:custGeom>
              <a:avLst/>
              <a:gdLst/>
              <a:ahLst/>
              <a:cxnLst/>
              <a:rect l="l" t="t" r="r" b="b"/>
              <a:pathLst>
                <a:path w="818" h="833" extrusionOk="0">
                  <a:moveTo>
                    <a:pt x="427" y="1"/>
                  </a:moveTo>
                  <a:cubicBezTo>
                    <a:pt x="241" y="1"/>
                    <a:pt x="0" y="170"/>
                    <a:pt x="0" y="170"/>
                  </a:cubicBezTo>
                  <a:lnTo>
                    <a:pt x="0" y="833"/>
                  </a:lnTo>
                  <a:lnTo>
                    <a:pt x="685" y="590"/>
                  </a:lnTo>
                  <a:cubicBezTo>
                    <a:pt x="685" y="590"/>
                    <a:pt x="817" y="214"/>
                    <a:pt x="552" y="38"/>
                  </a:cubicBezTo>
                  <a:cubicBezTo>
                    <a:pt x="517" y="11"/>
                    <a:pt x="474" y="1"/>
                    <a:pt x="427" y="1"/>
                  </a:cubicBez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7010935" y="2362893"/>
              <a:ext cx="190413" cy="79734"/>
            </a:xfrm>
            <a:custGeom>
              <a:avLst/>
              <a:gdLst/>
              <a:ahLst/>
              <a:cxnLst/>
              <a:rect l="l" t="t" r="r" b="b"/>
              <a:pathLst>
                <a:path w="2849" h="1193" extrusionOk="0">
                  <a:moveTo>
                    <a:pt x="2849" y="0"/>
                  </a:moveTo>
                  <a:lnTo>
                    <a:pt x="2849" y="0"/>
                  </a:lnTo>
                  <a:cubicBezTo>
                    <a:pt x="1988" y="574"/>
                    <a:pt x="1016" y="971"/>
                    <a:pt x="1" y="1192"/>
                  </a:cubicBezTo>
                  <a:cubicBezTo>
                    <a:pt x="1060" y="1126"/>
                    <a:pt x="2054" y="706"/>
                    <a:pt x="2849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6965220" y="2405667"/>
              <a:ext cx="224298" cy="82675"/>
            </a:xfrm>
            <a:custGeom>
              <a:avLst/>
              <a:gdLst/>
              <a:ahLst/>
              <a:cxnLst/>
              <a:rect l="l" t="t" r="r" b="b"/>
              <a:pathLst>
                <a:path w="3356" h="1237" extrusionOk="0">
                  <a:moveTo>
                    <a:pt x="3356" y="0"/>
                  </a:moveTo>
                  <a:lnTo>
                    <a:pt x="3356" y="0"/>
                  </a:lnTo>
                  <a:cubicBezTo>
                    <a:pt x="2318" y="618"/>
                    <a:pt x="1192" y="1038"/>
                    <a:pt x="0" y="1236"/>
                  </a:cubicBezTo>
                  <a:cubicBezTo>
                    <a:pt x="1237" y="1214"/>
                    <a:pt x="2407" y="773"/>
                    <a:pt x="3356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6935679" y="2446971"/>
              <a:ext cx="233187" cy="82742"/>
            </a:xfrm>
            <a:custGeom>
              <a:avLst/>
              <a:gdLst/>
              <a:ahLst/>
              <a:cxnLst/>
              <a:rect l="l" t="t" r="r" b="b"/>
              <a:pathLst>
                <a:path w="3489" h="1238" extrusionOk="0">
                  <a:moveTo>
                    <a:pt x="3489" y="0"/>
                  </a:moveTo>
                  <a:cubicBezTo>
                    <a:pt x="3488" y="1"/>
                    <a:pt x="1678" y="1148"/>
                    <a:pt x="1" y="1214"/>
                  </a:cubicBezTo>
                  <a:cubicBezTo>
                    <a:pt x="135" y="1230"/>
                    <a:pt x="268" y="1238"/>
                    <a:pt x="398" y="1238"/>
                  </a:cubicBezTo>
                  <a:cubicBezTo>
                    <a:pt x="2099" y="1238"/>
                    <a:pt x="3489" y="1"/>
                    <a:pt x="3489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6938687" y="2498567"/>
              <a:ext cx="180053" cy="78264"/>
            </a:xfrm>
            <a:custGeom>
              <a:avLst/>
              <a:gdLst/>
              <a:ahLst/>
              <a:cxnLst/>
              <a:rect l="l" t="t" r="r" b="b"/>
              <a:pathLst>
                <a:path w="2694" h="1171" extrusionOk="0">
                  <a:moveTo>
                    <a:pt x="2693" y="1"/>
                  </a:moveTo>
                  <a:lnTo>
                    <a:pt x="2693" y="1"/>
                  </a:lnTo>
                  <a:cubicBezTo>
                    <a:pt x="1876" y="575"/>
                    <a:pt x="971" y="972"/>
                    <a:pt x="0" y="1171"/>
                  </a:cubicBezTo>
                  <a:cubicBezTo>
                    <a:pt x="1016" y="1127"/>
                    <a:pt x="1965" y="729"/>
                    <a:pt x="2693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7010935" y="2374656"/>
              <a:ext cx="63493" cy="26199"/>
            </a:xfrm>
            <a:custGeom>
              <a:avLst/>
              <a:gdLst/>
              <a:ahLst/>
              <a:cxnLst/>
              <a:rect l="l" t="t" r="r" b="b"/>
              <a:pathLst>
                <a:path w="950" h="392" extrusionOk="0">
                  <a:moveTo>
                    <a:pt x="950" y="1"/>
                  </a:moveTo>
                  <a:lnTo>
                    <a:pt x="950" y="1"/>
                  </a:lnTo>
                  <a:cubicBezTo>
                    <a:pt x="641" y="177"/>
                    <a:pt x="332" y="310"/>
                    <a:pt x="1" y="376"/>
                  </a:cubicBezTo>
                  <a:cubicBezTo>
                    <a:pt x="55" y="386"/>
                    <a:pt x="111" y="391"/>
                    <a:pt x="166" y="391"/>
                  </a:cubicBezTo>
                  <a:cubicBezTo>
                    <a:pt x="466" y="391"/>
                    <a:pt x="763" y="243"/>
                    <a:pt x="950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7007994" y="2339234"/>
              <a:ext cx="50260" cy="20184"/>
            </a:xfrm>
            <a:custGeom>
              <a:avLst/>
              <a:gdLst/>
              <a:ahLst/>
              <a:cxnLst/>
              <a:rect l="l" t="t" r="r" b="b"/>
              <a:pathLst>
                <a:path w="752" h="302" extrusionOk="0">
                  <a:moveTo>
                    <a:pt x="751" y="1"/>
                  </a:moveTo>
                  <a:cubicBezTo>
                    <a:pt x="508" y="155"/>
                    <a:pt x="266" y="244"/>
                    <a:pt x="1" y="288"/>
                  </a:cubicBezTo>
                  <a:cubicBezTo>
                    <a:pt x="66" y="297"/>
                    <a:pt x="125" y="301"/>
                    <a:pt x="180" y="301"/>
                  </a:cubicBezTo>
                  <a:cubicBezTo>
                    <a:pt x="645" y="301"/>
                    <a:pt x="751" y="1"/>
                    <a:pt x="751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7210101" y="2243327"/>
              <a:ext cx="13367" cy="45849"/>
            </a:xfrm>
            <a:custGeom>
              <a:avLst/>
              <a:gdLst/>
              <a:ahLst/>
              <a:cxnLst/>
              <a:rect l="l" t="t" r="r" b="b"/>
              <a:pathLst>
                <a:path w="200" h="686" extrusionOk="0">
                  <a:moveTo>
                    <a:pt x="89" y="1"/>
                  </a:moveTo>
                  <a:cubicBezTo>
                    <a:pt x="67" y="1"/>
                    <a:pt x="67" y="23"/>
                    <a:pt x="67" y="45"/>
                  </a:cubicBezTo>
                  <a:cubicBezTo>
                    <a:pt x="111" y="244"/>
                    <a:pt x="89" y="442"/>
                    <a:pt x="1" y="641"/>
                  </a:cubicBezTo>
                  <a:cubicBezTo>
                    <a:pt x="1" y="641"/>
                    <a:pt x="1" y="685"/>
                    <a:pt x="23" y="685"/>
                  </a:cubicBezTo>
                  <a:lnTo>
                    <a:pt x="45" y="685"/>
                  </a:lnTo>
                  <a:cubicBezTo>
                    <a:pt x="45" y="685"/>
                    <a:pt x="67" y="685"/>
                    <a:pt x="67" y="663"/>
                  </a:cubicBezTo>
                  <a:cubicBezTo>
                    <a:pt x="156" y="464"/>
                    <a:pt x="200" y="244"/>
                    <a:pt x="156" y="23"/>
                  </a:cubicBezTo>
                  <a:cubicBezTo>
                    <a:pt x="133" y="1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7238506" y="2199551"/>
              <a:ext cx="15974" cy="40903"/>
            </a:xfrm>
            <a:custGeom>
              <a:avLst/>
              <a:gdLst/>
              <a:ahLst/>
              <a:cxnLst/>
              <a:rect l="l" t="t" r="r" b="b"/>
              <a:pathLst>
                <a:path w="239" h="612" extrusionOk="0">
                  <a:moveTo>
                    <a:pt x="53" y="1"/>
                  </a:moveTo>
                  <a:cubicBezTo>
                    <a:pt x="22" y="1"/>
                    <a:pt x="1" y="43"/>
                    <a:pt x="18" y="60"/>
                  </a:cubicBezTo>
                  <a:cubicBezTo>
                    <a:pt x="128" y="192"/>
                    <a:pt x="150" y="391"/>
                    <a:pt x="62" y="545"/>
                  </a:cubicBezTo>
                  <a:cubicBezTo>
                    <a:pt x="40" y="568"/>
                    <a:pt x="40" y="590"/>
                    <a:pt x="62" y="612"/>
                  </a:cubicBezTo>
                  <a:lnTo>
                    <a:pt x="84" y="612"/>
                  </a:lnTo>
                  <a:cubicBezTo>
                    <a:pt x="106" y="612"/>
                    <a:pt x="128" y="612"/>
                    <a:pt x="128" y="590"/>
                  </a:cubicBezTo>
                  <a:cubicBezTo>
                    <a:pt x="238" y="413"/>
                    <a:pt x="216" y="170"/>
                    <a:pt x="84" y="16"/>
                  </a:cubicBezTo>
                  <a:cubicBezTo>
                    <a:pt x="73" y="5"/>
                    <a:pt x="62" y="1"/>
                    <a:pt x="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7235231" y="2218264"/>
              <a:ext cx="28071" cy="63493"/>
            </a:xfrm>
            <a:custGeom>
              <a:avLst/>
              <a:gdLst/>
              <a:ahLst/>
              <a:cxnLst/>
              <a:rect l="l" t="t" r="r" b="b"/>
              <a:pathLst>
                <a:path w="420" h="950" extrusionOk="0">
                  <a:moveTo>
                    <a:pt x="22" y="1"/>
                  </a:moveTo>
                  <a:cubicBezTo>
                    <a:pt x="0" y="23"/>
                    <a:pt x="0" y="45"/>
                    <a:pt x="0" y="67"/>
                  </a:cubicBezTo>
                  <a:cubicBezTo>
                    <a:pt x="0" y="67"/>
                    <a:pt x="309" y="597"/>
                    <a:pt x="0" y="884"/>
                  </a:cubicBezTo>
                  <a:cubicBezTo>
                    <a:pt x="0" y="884"/>
                    <a:pt x="0" y="906"/>
                    <a:pt x="0" y="928"/>
                  </a:cubicBezTo>
                  <a:cubicBezTo>
                    <a:pt x="22" y="950"/>
                    <a:pt x="22" y="950"/>
                    <a:pt x="44" y="950"/>
                  </a:cubicBezTo>
                  <a:cubicBezTo>
                    <a:pt x="44" y="950"/>
                    <a:pt x="67" y="950"/>
                    <a:pt x="89" y="928"/>
                  </a:cubicBezTo>
                  <a:cubicBezTo>
                    <a:pt x="420" y="619"/>
                    <a:pt x="89" y="45"/>
                    <a:pt x="89" y="23"/>
                  </a:cubicBezTo>
                  <a:cubicBezTo>
                    <a:pt x="67" y="1"/>
                    <a:pt x="44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7214579" y="2243327"/>
              <a:ext cx="25130" cy="38430"/>
            </a:xfrm>
            <a:custGeom>
              <a:avLst/>
              <a:gdLst/>
              <a:ahLst/>
              <a:cxnLst/>
              <a:rect l="l" t="t" r="r" b="b"/>
              <a:pathLst>
                <a:path w="376" h="575" extrusionOk="0">
                  <a:moveTo>
                    <a:pt x="22" y="1"/>
                  </a:moveTo>
                  <a:cubicBezTo>
                    <a:pt x="0" y="23"/>
                    <a:pt x="0" y="45"/>
                    <a:pt x="22" y="67"/>
                  </a:cubicBezTo>
                  <a:cubicBezTo>
                    <a:pt x="133" y="200"/>
                    <a:pt x="221" y="376"/>
                    <a:pt x="287" y="553"/>
                  </a:cubicBezTo>
                  <a:cubicBezTo>
                    <a:pt x="287" y="553"/>
                    <a:pt x="309" y="575"/>
                    <a:pt x="331" y="575"/>
                  </a:cubicBezTo>
                  <a:cubicBezTo>
                    <a:pt x="353" y="575"/>
                    <a:pt x="376" y="553"/>
                    <a:pt x="376" y="531"/>
                  </a:cubicBezTo>
                  <a:cubicBezTo>
                    <a:pt x="309" y="332"/>
                    <a:pt x="199" y="155"/>
                    <a:pt x="66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7204220" y="2283962"/>
              <a:ext cx="19248" cy="56810"/>
            </a:xfrm>
            <a:custGeom>
              <a:avLst/>
              <a:gdLst/>
              <a:ahLst/>
              <a:cxnLst/>
              <a:rect l="l" t="t" r="r" b="b"/>
              <a:pathLst>
                <a:path w="288" h="850" extrusionOk="0">
                  <a:moveTo>
                    <a:pt x="59" y="1"/>
                  </a:moveTo>
                  <a:cubicBezTo>
                    <a:pt x="16" y="1"/>
                    <a:pt x="1" y="77"/>
                    <a:pt x="1" y="77"/>
                  </a:cubicBezTo>
                  <a:lnTo>
                    <a:pt x="111" y="364"/>
                  </a:lnTo>
                  <a:lnTo>
                    <a:pt x="67" y="850"/>
                  </a:lnTo>
                  <a:lnTo>
                    <a:pt x="199" y="806"/>
                  </a:lnTo>
                  <a:cubicBezTo>
                    <a:pt x="288" y="541"/>
                    <a:pt x="244" y="254"/>
                    <a:pt x="89" y="11"/>
                  </a:cubicBezTo>
                  <a:cubicBezTo>
                    <a:pt x="78" y="4"/>
                    <a:pt x="68" y="1"/>
                    <a:pt x="59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7195398" y="2286168"/>
              <a:ext cx="23660" cy="42841"/>
            </a:xfrm>
            <a:custGeom>
              <a:avLst/>
              <a:gdLst/>
              <a:ahLst/>
              <a:cxnLst/>
              <a:rect l="l" t="t" r="r" b="b"/>
              <a:pathLst>
                <a:path w="354" h="641" extrusionOk="0">
                  <a:moveTo>
                    <a:pt x="177" y="0"/>
                  </a:moveTo>
                  <a:cubicBezTo>
                    <a:pt x="155" y="0"/>
                    <a:pt x="0" y="177"/>
                    <a:pt x="44" y="221"/>
                  </a:cubicBezTo>
                  <a:cubicBezTo>
                    <a:pt x="309" y="508"/>
                    <a:pt x="177" y="640"/>
                    <a:pt x="177" y="640"/>
                  </a:cubicBezTo>
                  <a:lnTo>
                    <a:pt x="265" y="640"/>
                  </a:lnTo>
                  <a:cubicBezTo>
                    <a:pt x="353" y="442"/>
                    <a:pt x="331" y="177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7205690" y="2280620"/>
              <a:ext cx="17778" cy="42440"/>
            </a:xfrm>
            <a:custGeom>
              <a:avLst/>
              <a:gdLst/>
              <a:ahLst/>
              <a:cxnLst/>
              <a:rect l="l" t="t" r="r" b="b"/>
              <a:pathLst>
                <a:path w="266" h="635" extrusionOk="0">
                  <a:moveTo>
                    <a:pt x="34" y="0"/>
                  </a:moveTo>
                  <a:cubicBezTo>
                    <a:pt x="23" y="0"/>
                    <a:pt x="12" y="6"/>
                    <a:pt x="1" y="17"/>
                  </a:cubicBezTo>
                  <a:cubicBezTo>
                    <a:pt x="1" y="39"/>
                    <a:pt x="1" y="61"/>
                    <a:pt x="1" y="83"/>
                  </a:cubicBezTo>
                  <a:cubicBezTo>
                    <a:pt x="133" y="216"/>
                    <a:pt x="177" y="392"/>
                    <a:pt x="177" y="591"/>
                  </a:cubicBezTo>
                  <a:cubicBezTo>
                    <a:pt x="155" y="591"/>
                    <a:pt x="177" y="613"/>
                    <a:pt x="199" y="635"/>
                  </a:cubicBezTo>
                  <a:cubicBezTo>
                    <a:pt x="222" y="635"/>
                    <a:pt x="244" y="613"/>
                    <a:pt x="244" y="591"/>
                  </a:cubicBezTo>
                  <a:cubicBezTo>
                    <a:pt x="266" y="370"/>
                    <a:pt x="199" y="171"/>
                    <a:pt x="67" y="17"/>
                  </a:cubicBezTo>
                  <a:cubicBezTo>
                    <a:pt x="56" y="6"/>
                    <a:pt x="45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7106842" y="2225616"/>
              <a:ext cx="107805" cy="104730"/>
            </a:xfrm>
            <a:custGeom>
              <a:avLst/>
              <a:gdLst/>
              <a:ahLst/>
              <a:cxnLst/>
              <a:rect l="l" t="t" r="r" b="b"/>
              <a:pathLst>
                <a:path w="1613" h="1567" extrusionOk="0">
                  <a:moveTo>
                    <a:pt x="1104" y="1"/>
                  </a:moveTo>
                  <a:lnTo>
                    <a:pt x="553" y="45"/>
                  </a:lnTo>
                  <a:lnTo>
                    <a:pt x="45" y="200"/>
                  </a:lnTo>
                  <a:lnTo>
                    <a:pt x="1" y="752"/>
                  </a:lnTo>
                  <a:lnTo>
                    <a:pt x="398" y="1392"/>
                  </a:lnTo>
                  <a:cubicBezTo>
                    <a:pt x="398" y="1392"/>
                    <a:pt x="795" y="1524"/>
                    <a:pt x="906" y="1546"/>
                  </a:cubicBezTo>
                  <a:cubicBezTo>
                    <a:pt x="984" y="1560"/>
                    <a:pt x="1049" y="1566"/>
                    <a:pt x="1104" y="1566"/>
                  </a:cubicBezTo>
                  <a:cubicBezTo>
                    <a:pt x="1309" y="1566"/>
                    <a:pt x="1361" y="1479"/>
                    <a:pt x="1414" y="1392"/>
                  </a:cubicBezTo>
                  <a:cubicBezTo>
                    <a:pt x="1546" y="1016"/>
                    <a:pt x="1612" y="619"/>
                    <a:pt x="1612" y="222"/>
                  </a:cubicBezTo>
                  <a:cubicBezTo>
                    <a:pt x="1612" y="45"/>
                    <a:pt x="1104" y="1"/>
                    <a:pt x="1104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7117202" y="2203226"/>
              <a:ext cx="134338" cy="65832"/>
            </a:xfrm>
            <a:custGeom>
              <a:avLst/>
              <a:gdLst/>
              <a:ahLst/>
              <a:cxnLst/>
              <a:rect l="l" t="t" r="r" b="b"/>
              <a:pathLst>
                <a:path w="2010" h="985" extrusionOk="0">
                  <a:moveTo>
                    <a:pt x="1859" y="1"/>
                  </a:moveTo>
                  <a:cubicBezTo>
                    <a:pt x="1660" y="1"/>
                    <a:pt x="44" y="667"/>
                    <a:pt x="44" y="667"/>
                  </a:cubicBezTo>
                  <a:lnTo>
                    <a:pt x="0" y="844"/>
                  </a:lnTo>
                  <a:cubicBezTo>
                    <a:pt x="214" y="935"/>
                    <a:pt x="437" y="985"/>
                    <a:pt x="665" y="985"/>
                  </a:cubicBezTo>
                  <a:cubicBezTo>
                    <a:pt x="767" y="985"/>
                    <a:pt x="869" y="975"/>
                    <a:pt x="972" y="954"/>
                  </a:cubicBezTo>
                  <a:cubicBezTo>
                    <a:pt x="1678" y="866"/>
                    <a:pt x="2009" y="380"/>
                    <a:pt x="1877" y="5"/>
                  </a:cubicBezTo>
                  <a:cubicBezTo>
                    <a:pt x="1874" y="2"/>
                    <a:pt x="1868" y="1"/>
                    <a:pt x="1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7090602" y="2243327"/>
              <a:ext cx="124046" cy="104864"/>
            </a:xfrm>
            <a:custGeom>
              <a:avLst/>
              <a:gdLst/>
              <a:ahLst/>
              <a:cxnLst/>
              <a:rect l="l" t="t" r="r" b="b"/>
              <a:pathLst>
                <a:path w="1856" h="1569" extrusionOk="0">
                  <a:moveTo>
                    <a:pt x="155" y="1"/>
                  </a:moveTo>
                  <a:lnTo>
                    <a:pt x="1" y="354"/>
                  </a:lnTo>
                  <a:lnTo>
                    <a:pt x="244" y="774"/>
                  </a:lnTo>
                  <a:lnTo>
                    <a:pt x="553" y="1127"/>
                  </a:lnTo>
                  <a:lnTo>
                    <a:pt x="1259" y="1568"/>
                  </a:lnTo>
                  <a:lnTo>
                    <a:pt x="1767" y="1502"/>
                  </a:lnTo>
                  <a:cubicBezTo>
                    <a:pt x="1767" y="1502"/>
                    <a:pt x="1855" y="1303"/>
                    <a:pt x="1833" y="1281"/>
                  </a:cubicBezTo>
                  <a:cubicBezTo>
                    <a:pt x="1833" y="1270"/>
                    <a:pt x="1822" y="1265"/>
                    <a:pt x="1808" y="1265"/>
                  </a:cubicBezTo>
                  <a:cubicBezTo>
                    <a:pt x="1795" y="1265"/>
                    <a:pt x="1778" y="1270"/>
                    <a:pt x="1767" y="1281"/>
                  </a:cubicBezTo>
                  <a:cubicBezTo>
                    <a:pt x="1666" y="1349"/>
                    <a:pt x="1565" y="1378"/>
                    <a:pt x="1463" y="1378"/>
                  </a:cubicBezTo>
                  <a:cubicBezTo>
                    <a:pt x="1432" y="1378"/>
                    <a:pt x="1401" y="1375"/>
                    <a:pt x="1370" y="1370"/>
                  </a:cubicBezTo>
                  <a:cubicBezTo>
                    <a:pt x="1038" y="1259"/>
                    <a:pt x="619" y="950"/>
                    <a:pt x="487" y="222"/>
                  </a:cubicBezTo>
                  <a:cubicBezTo>
                    <a:pt x="464" y="155"/>
                    <a:pt x="442" y="89"/>
                    <a:pt x="398" y="23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7007994" y="2099567"/>
              <a:ext cx="236128" cy="255243"/>
            </a:xfrm>
            <a:custGeom>
              <a:avLst/>
              <a:gdLst/>
              <a:ahLst/>
              <a:cxnLst/>
              <a:rect l="l" t="t" r="r" b="b"/>
              <a:pathLst>
                <a:path w="3533" h="3819" extrusionOk="0">
                  <a:moveTo>
                    <a:pt x="1834" y="1"/>
                  </a:moveTo>
                  <a:cubicBezTo>
                    <a:pt x="663" y="1"/>
                    <a:pt x="597" y="1468"/>
                    <a:pt x="597" y="1468"/>
                  </a:cubicBezTo>
                  <a:cubicBezTo>
                    <a:pt x="597" y="1468"/>
                    <a:pt x="1" y="1865"/>
                    <a:pt x="685" y="2748"/>
                  </a:cubicBezTo>
                  <a:cubicBezTo>
                    <a:pt x="828" y="2973"/>
                    <a:pt x="1086" y="3104"/>
                    <a:pt x="1351" y="3104"/>
                  </a:cubicBezTo>
                  <a:cubicBezTo>
                    <a:pt x="1372" y="3104"/>
                    <a:pt x="1393" y="3103"/>
                    <a:pt x="1413" y="3101"/>
                  </a:cubicBezTo>
                  <a:cubicBezTo>
                    <a:pt x="1413" y="3101"/>
                    <a:pt x="2319" y="3763"/>
                    <a:pt x="2517" y="3808"/>
                  </a:cubicBezTo>
                  <a:cubicBezTo>
                    <a:pt x="2569" y="3815"/>
                    <a:pt x="2618" y="3819"/>
                    <a:pt x="2662" y="3819"/>
                  </a:cubicBezTo>
                  <a:cubicBezTo>
                    <a:pt x="2993" y="3819"/>
                    <a:pt x="3113" y="3623"/>
                    <a:pt x="3113" y="3565"/>
                  </a:cubicBezTo>
                  <a:cubicBezTo>
                    <a:pt x="3157" y="3432"/>
                    <a:pt x="3069" y="3432"/>
                    <a:pt x="3069" y="3432"/>
                  </a:cubicBezTo>
                  <a:cubicBezTo>
                    <a:pt x="3069" y="3432"/>
                    <a:pt x="2825" y="3658"/>
                    <a:pt x="2613" y="3658"/>
                  </a:cubicBezTo>
                  <a:cubicBezTo>
                    <a:pt x="2596" y="3658"/>
                    <a:pt x="2578" y="3656"/>
                    <a:pt x="2561" y="3653"/>
                  </a:cubicBezTo>
                  <a:cubicBezTo>
                    <a:pt x="2230" y="3498"/>
                    <a:pt x="1943" y="3278"/>
                    <a:pt x="1700" y="3035"/>
                  </a:cubicBezTo>
                  <a:cubicBezTo>
                    <a:pt x="1546" y="2836"/>
                    <a:pt x="1458" y="2615"/>
                    <a:pt x="1413" y="2373"/>
                  </a:cubicBezTo>
                  <a:cubicBezTo>
                    <a:pt x="1428" y="2314"/>
                    <a:pt x="1472" y="2304"/>
                    <a:pt x="1500" y="2304"/>
                  </a:cubicBezTo>
                  <a:cubicBezTo>
                    <a:pt x="1514" y="2304"/>
                    <a:pt x="1524" y="2306"/>
                    <a:pt x="1524" y="2306"/>
                  </a:cubicBezTo>
                  <a:cubicBezTo>
                    <a:pt x="1743" y="2402"/>
                    <a:pt x="1979" y="2448"/>
                    <a:pt x="2217" y="2448"/>
                  </a:cubicBezTo>
                  <a:cubicBezTo>
                    <a:pt x="2530" y="2448"/>
                    <a:pt x="2847" y="2368"/>
                    <a:pt x="3135" y="2218"/>
                  </a:cubicBezTo>
                  <a:cubicBezTo>
                    <a:pt x="3378" y="2086"/>
                    <a:pt x="3533" y="1843"/>
                    <a:pt x="3511" y="1578"/>
                  </a:cubicBezTo>
                  <a:cubicBezTo>
                    <a:pt x="3533" y="916"/>
                    <a:pt x="3091" y="320"/>
                    <a:pt x="2473" y="121"/>
                  </a:cubicBezTo>
                  <a:cubicBezTo>
                    <a:pt x="2230" y="37"/>
                    <a:pt x="2018" y="1"/>
                    <a:pt x="1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7067009" y="2109725"/>
              <a:ext cx="110746" cy="42240"/>
            </a:xfrm>
            <a:custGeom>
              <a:avLst/>
              <a:gdLst/>
              <a:ahLst/>
              <a:cxnLst/>
              <a:rect l="l" t="t" r="r" b="b"/>
              <a:pathLst>
                <a:path w="1657" h="632" extrusionOk="0">
                  <a:moveTo>
                    <a:pt x="939" y="1"/>
                  </a:moveTo>
                  <a:cubicBezTo>
                    <a:pt x="598" y="1"/>
                    <a:pt x="219" y="133"/>
                    <a:pt x="1" y="631"/>
                  </a:cubicBezTo>
                  <a:cubicBezTo>
                    <a:pt x="301" y="206"/>
                    <a:pt x="792" y="114"/>
                    <a:pt x="1162" y="114"/>
                  </a:cubicBezTo>
                  <a:cubicBezTo>
                    <a:pt x="1445" y="114"/>
                    <a:pt x="1656" y="168"/>
                    <a:pt x="1656" y="168"/>
                  </a:cubicBezTo>
                  <a:cubicBezTo>
                    <a:pt x="1656" y="168"/>
                    <a:pt x="1322" y="1"/>
                    <a:pt x="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7121613" y="2276477"/>
              <a:ext cx="120771" cy="27402"/>
            </a:xfrm>
            <a:custGeom>
              <a:avLst/>
              <a:gdLst/>
              <a:ahLst/>
              <a:cxnLst/>
              <a:rect l="l" t="t" r="r" b="b"/>
              <a:pathLst>
                <a:path w="1807" h="410" extrusionOk="0">
                  <a:moveTo>
                    <a:pt x="1739" y="0"/>
                  </a:moveTo>
                  <a:cubicBezTo>
                    <a:pt x="1733" y="0"/>
                    <a:pt x="1727" y="4"/>
                    <a:pt x="1722" y="13"/>
                  </a:cubicBezTo>
                  <a:cubicBezTo>
                    <a:pt x="1700" y="35"/>
                    <a:pt x="1678" y="35"/>
                    <a:pt x="1656" y="57"/>
                  </a:cubicBezTo>
                  <a:cubicBezTo>
                    <a:pt x="1396" y="255"/>
                    <a:pt x="1088" y="356"/>
                    <a:pt x="778" y="356"/>
                  </a:cubicBezTo>
                  <a:cubicBezTo>
                    <a:pt x="535" y="356"/>
                    <a:pt x="290" y="293"/>
                    <a:pt x="67" y="167"/>
                  </a:cubicBezTo>
                  <a:lnTo>
                    <a:pt x="23" y="167"/>
                  </a:lnTo>
                  <a:cubicBezTo>
                    <a:pt x="0" y="189"/>
                    <a:pt x="0" y="211"/>
                    <a:pt x="23" y="233"/>
                  </a:cubicBezTo>
                  <a:cubicBezTo>
                    <a:pt x="221" y="366"/>
                    <a:pt x="486" y="410"/>
                    <a:pt x="729" y="410"/>
                  </a:cubicBezTo>
                  <a:cubicBezTo>
                    <a:pt x="1082" y="410"/>
                    <a:pt x="1413" y="322"/>
                    <a:pt x="1700" y="123"/>
                  </a:cubicBezTo>
                  <a:lnTo>
                    <a:pt x="1789" y="79"/>
                  </a:lnTo>
                  <a:cubicBezTo>
                    <a:pt x="1806" y="61"/>
                    <a:pt x="1767" y="0"/>
                    <a:pt x="1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7151087" y="2277279"/>
              <a:ext cx="94505" cy="50527"/>
            </a:xfrm>
            <a:custGeom>
              <a:avLst/>
              <a:gdLst/>
              <a:ahLst/>
              <a:cxnLst/>
              <a:rect l="l" t="t" r="r" b="b"/>
              <a:pathLst>
                <a:path w="1414" h="756" extrusionOk="0">
                  <a:moveTo>
                    <a:pt x="1281" y="1"/>
                  </a:moveTo>
                  <a:cubicBezTo>
                    <a:pt x="1259" y="1"/>
                    <a:pt x="1237" y="23"/>
                    <a:pt x="1259" y="45"/>
                  </a:cubicBezTo>
                  <a:cubicBezTo>
                    <a:pt x="1326" y="243"/>
                    <a:pt x="1237" y="442"/>
                    <a:pt x="1061" y="530"/>
                  </a:cubicBezTo>
                  <a:cubicBezTo>
                    <a:pt x="899" y="642"/>
                    <a:pt x="710" y="698"/>
                    <a:pt x="516" y="698"/>
                  </a:cubicBezTo>
                  <a:cubicBezTo>
                    <a:pt x="365" y="698"/>
                    <a:pt x="212" y="664"/>
                    <a:pt x="67" y="597"/>
                  </a:cubicBezTo>
                  <a:cubicBezTo>
                    <a:pt x="56" y="586"/>
                    <a:pt x="45" y="580"/>
                    <a:pt x="37" y="580"/>
                  </a:cubicBezTo>
                  <a:cubicBezTo>
                    <a:pt x="29" y="580"/>
                    <a:pt x="23" y="586"/>
                    <a:pt x="23" y="597"/>
                  </a:cubicBezTo>
                  <a:cubicBezTo>
                    <a:pt x="1" y="619"/>
                    <a:pt x="1" y="641"/>
                    <a:pt x="23" y="663"/>
                  </a:cubicBezTo>
                  <a:cubicBezTo>
                    <a:pt x="155" y="729"/>
                    <a:pt x="310" y="751"/>
                    <a:pt x="487" y="751"/>
                  </a:cubicBezTo>
                  <a:cubicBezTo>
                    <a:pt x="515" y="754"/>
                    <a:pt x="543" y="755"/>
                    <a:pt x="571" y="755"/>
                  </a:cubicBezTo>
                  <a:cubicBezTo>
                    <a:pt x="759" y="755"/>
                    <a:pt x="932" y="693"/>
                    <a:pt x="1105" y="597"/>
                  </a:cubicBezTo>
                  <a:cubicBezTo>
                    <a:pt x="1303" y="486"/>
                    <a:pt x="1414" y="243"/>
                    <a:pt x="1326" y="23"/>
                  </a:cubicBezTo>
                  <a:cubicBezTo>
                    <a:pt x="1326" y="1"/>
                    <a:pt x="1303" y="1"/>
                    <a:pt x="1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7052239" y="2200553"/>
              <a:ext cx="51730" cy="85682"/>
            </a:xfrm>
            <a:custGeom>
              <a:avLst/>
              <a:gdLst/>
              <a:ahLst/>
              <a:cxnLst/>
              <a:rect l="l" t="t" r="r" b="b"/>
              <a:pathLst>
                <a:path w="774" h="1282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310"/>
                    <a:pt x="641" y="773"/>
                    <a:pt x="707" y="1281"/>
                  </a:cubicBezTo>
                  <a:cubicBezTo>
                    <a:pt x="774" y="26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7114958" y="2234864"/>
              <a:ext cx="137279" cy="105933"/>
            </a:xfrm>
            <a:custGeom>
              <a:avLst/>
              <a:gdLst/>
              <a:ahLst/>
              <a:cxnLst/>
              <a:rect l="l" t="t" r="r" b="b"/>
              <a:pathLst>
                <a:path w="2054" h="1585" extrusionOk="0">
                  <a:moveTo>
                    <a:pt x="1999" y="1"/>
                  </a:moveTo>
                  <a:cubicBezTo>
                    <a:pt x="1988" y="1"/>
                    <a:pt x="1977" y="6"/>
                    <a:pt x="1966" y="17"/>
                  </a:cubicBezTo>
                  <a:cubicBezTo>
                    <a:pt x="1899" y="128"/>
                    <a:pt x="1811" y="216"/>
                    <a:pt x="1723" y="282"/>
                  </a:cubicBezTo>
                  <a:cubicBezTo>
                    <a:pt x="1433" y="454"/>
                    <a:pt x="1112" y="546"/>
                    <a:pt x="792" y="546"/>
                  </a:cubicBezTo>
                  <a:cubicBezTo>
                    <a:pt x="576" y="546"/>
                    <a:pt x="360" y="504"/>
                    <a:pt x="155" y="415"/>
                  </a:cubicBezTo>
                  <a:cubicBezTo>
                    <a:pt x="93" y="399"/>
                    <a:pt x="53" y="384"/>
                    <a:pt x="26" y="384"/>
                  </a:cubicBezTo>
                  <a:cubicBezTo>
                    <a:pt x="16" y="384"/>
                    <a:pt x="7" y="386"/>
                    <a:pt x="1" y="393"/>
                  </a:cubicBezTo>
                  <a:lnTo>
                    <a:pt x="1" y="415"/>
                  </a:lnTo>
                  <a:lnTo>
                    <a:pt x="1" y="437"/>
                  </a:lnTo>
                  <a:cubicBezTo>
                    <a:pt x="89" y="1033"/>
                    <a:pt x="950" y="1497"/>
                    <a:pt x="1060" y="1541"/>
                  </a:cubicBezTo>
                  <a:cubicBezTo>
                    <a:pt x="1127" y="1563"/>
                    <a:pt x="1193" y="1585"/>
                    <a:pt x="1259" y="1585"/>
                  </a:cubicBezTo>
                  <a:cubicBezTo>
                    <a:pt x="1347" y="1585"/>
                    <a:pt x="1414" y="1563"/>
                    <a:pt x="1502" y="1519"/>
                  </a:cubicBezTo>
                  <a:cubicBezTo>
                    <a:pt x="1590" y="1474"/>
                    <a:pt x="1657" y="1386"/>
                    <a:pt x="1657" y="1276"/>
                  </a:cubicBezTo>
                  <a:cubicBezTo>
                    <a:pt x="1679" y="1254"/>
                    <a:pt x="1657" y="1232"/>
                    <a:pt x="1634" y="1232"/>
                  </a:cubicBezTo>
                  <a:cubicBezTo>
                    <a:pt x="1612" y="1232"/>
                    <a:pt x="1590" y="1254"/>
                    <a:pt x="1590" y="1276"/>
                  </a:cubicBezTo>
                  <a:cubicBezTo>
                    <a:pt x="1568" y="1342"/>
                    <a:pt x="1524" y="1408"/>
                    <a:pt x="1458" y="1452"/>
                  </a:cubicBezTo>
                  <a:cubicBezTo>
                    <a:pt x="1397" y="1489"/>
                    <a:pt x="1323" y="1505"/>
                    <a:pt x="1250" y="1505"/>
                  </a:cubicBezTo>
                  <a:cubicBezTo>
                    <a:pt x="1191" y="1505"/>
                    <a:pt x="1132" y="1494"/>
                    <a:pt x="1083" y="1474"/>
                  </a:cubicBezTo>
                  <a:cubicBezTo>
                    <a:pt x="972" y="1430"/>
                    <a:pt x="200" y="1011"/>
                    <a:pt x="67" y="481"/>
                  </a:cubicBezTo>
                  <a:lnTo>
                    <a:pt x="111" y="481"/>
                  </a:lnTo>
                  <a:cubicBezTo>
                    <a:pt x="332" y="573"/>
                    <a:pt x="568" y="619"/>
                    <a:pt x="805" y="619"/>
                  </a:cubicBezTo>
                  <a:cubicBezTo>
                    <a:pt x="1137" y="619"/>
                    <a:pt x="1471" y="529"/>
                    <a:pt x="1767" y="349"/>
                  </a:cubicBezTo>
                  <a:cubicBezTo>
                    <a:pt x="1877" y="260"/>
                    <a:pt x="1966" y="172"/>
                    <a:pt x="2032" y="62"/>
                  </a:cubicBezTo>
                  <a:cubicBezTo>
                    <a:pt x="2054" y="40"/>
                    <a:pt x="2054" y="17"/>
                    <a:pt x="2032" y="17"/>
                  </a:cubicBezTo>
                  <a:cubicBezTo>
                    <a:pt x="2021" y="6"/>
                    <a:pt x="2010" y="1"/>
                    <a:pt x="1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7148146" y="2269927"/>
              <a:ext cx="10426" cy="53134"/>
            </a:xfrm>
            <a:custGeom>
              <a:avLst/>
              <a:gdLst/>
              <a:ahLst/>
              <a:cxnLst/>
              <a:rect l="l" t="t" r="r" b="b"/>
              <a:pathLst>
                <a:path w="156" h="795" extrusionOk="0">
                  <a:moveTo>
                    <a:pt x="67" y="0"/>
                  </a:moveTo>
                  <a:cubicBezTo>
                    <a:pt x="45" y="0"/>
                    <a:pt x="23" y="22"/>
                    <a:pt x="23" y="44"/>
                  </a:cubicBezTo>
                  <a:cubicBezTo>
                    <a:pt x="1" y="265"/>
                    <a:pt x="1" y="508"/>
                    <a:pt x="67" y="751"/>
                  </a:cubicBezTo>
                  <a:cubicBezTo>
                    <a:pt x="67" y="773"/>
                    <a:pt x="89" y="795"/>
                    <a:pt x="111" y="795"/>
                  </a:cubicBezTo>
                  <a:lnTo>
                    <a:pt x="111" y="773"/>
                  </a:lnTo>
                  <a:cubicBezTo>
                    <a:pt x="133" y="773"/>
                    <a:pt x="155" y="751"/>
                    <a:pt x="133" y="729"/>
                  </a:cubicBezTo>
                  <a:cubicBezTo>
                    <a:pt x="89" y="508"/>
                    <a:pt x="67" y="287"/>
                    <a:pt x="89" y="44"/>
                  </a:cubicBezTo>
                  <a:cubicBezTo>
                    <a:pt x="89" y="22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7189450" y="2266986"/>
              <a:ext cx="13367" cy="73786"/>
            </a:xfrm>
            <a:custGeom>
              <a:avLst/>
              <a:gdLst/>
              <a:ahLst/>
              <a:cxnLst/>
              <a:rect l="l" t="t" r="r" b="b"/>
              <a:pathLst>
                <a:path w="200" h="1104" extrusionOk="0">
                  <a:moveTo>
                    <a:pt x="89" y="0"/>
                  </a:moveTo>
                  <a:cubicBezTo>
                    <a:pt x="67" y="0"/>
                    <a:pt x="45" y="22"/>
                    <a:pt x="45" y="44"/>
                  </a:cubicBezTo>
                  <a:cubicBezTo>
                    <a:pt x="111" y="375"/>
                    <a:pt x="89" y="729"/>
                    <a:pt x="1" y="1060"/>
                  </a:cubicBezTo>
                  <a:cubicBezTo>
                    <a:pt x="1" y="1060"/>
                    <a:pt x="1" y="1082"/>
                    <a:pt x="23" y="1104"/>
                  </a:cubicBezTo>
                  <a:lnTo>
                    <a:pt x="45" y="1104"/>
                  </a:lnTo>
                  <a:cubicBezTo>
                    <a:pt x="67" y="1104"/>
                    <a:pt x="67" y="1082"/>
                    <a:pt x="89" y="1082"/>
                  </a:cubicBezTo>
                  <a:cubicBezTo>
                    <a:pt x="178" y="729"/>
                    <a:pt x="200" y="375"/>
                    <a:pt x="133" y="44"/>
                  </a:cubicBezTo>
                  <a:cubicBezTo>
                    <a:pt x="133" y="22"/>
                    <a:pt x="111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7213109" y="2247805"/>
              <a:ext cx="22189" cy="81205"/>
            </a:xfrm>
            <a:custGeom>
              <a:avLst/>
              <a:gdLst/>
              <a:ahLst/>
              <a:cxnLst/>
              <a:rect l="l" t="t" r="r" b="b"/>
              <a:pathLst>
                <a:path w="332" h="1215" extrusionOk="0">
                  <a:moveTo>
                    <a:pt x="287" y="0"/>
                  </a:moveTo>
                  <a:cubicBezTo>
                    <a:pt x="265" y="0"/>
                    <a:pt x="243" y="22"/>
                    <a:pt x="243" y="44"/>
                  </a:cubicBezTo>
                  <a:cubicBezTo>
                    <a:pt x="265" y="420"/>
                    <a:pt x="177" y="795"/>
                    <a:pt x="22" y="1148"/>
                  </a:cubicBezTo>
                  <a:cubicBezTo>
                    <a:pt x="0" y="1170"/>
                    <a:pt x="0" y="1192"/>
                    <a:pt x="22" y="1214"/>
                  </a:cubicBezTo>
                  <a:lnTo>
                    <a:pt x="44" y="1214"/>
                  </a:lnTo>
                  <a:cubicBezTo>
                    <a:pt x="66" y="1214"/>
                    <a:pt x="88" y="1214"/>
                    <a:pt x="88" y="1192"/>
                  </a:cubicBezTo>
                  <a:cubicBezTo>
                    <a:pt x="265" y="839"/>
                    <a:pt x="331" y="442"/>
                    <a:pt x="331" y="44"/>
                  </a:cubicBezTo>
                  <a:cubicBezTo>
                    <a:pt x="331" y="22"/>
                    <a:pt x="309" y="0"/>
                    <a:pt x="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6850131" y="2404197"/>
              <a:ext cx="69442" cy="81205"/>
            </a:xfrm>
            <a:custGeom>
              <a:avLst/>
              <a:gdLst/>
              <a:ahLst/>
              <a:cxnLst/>
              <a:rect l="l" t="t" r="r" b="b"/>
              <a:pathLst>
                <a:path w="1039" h="1215" extrusionOk="0">
                  <a:moveTo>
                    <a:pt x="67" y="0"/>
                  </a:moveTo>
                  <a:cubicBezTo>
                    <a:pt x="67" y="0"/>
                    <a:pt x="0" y="44"/>
                    <a:pt x="0" y="88"/>
                  </a:cubicBezTo>
                  <a:cubicBezTo>
                    <a:pt x="0" y="618"/>
                    <a:pt x="398" y="1082"/>
                    <a:pt x="928" y="1214"/>
                  </a:cubicBezTo>
                  <a:cubicBezTo>
                    <a:pt x="928" y="1214"/>
                    <a:pt x="1038" y="1170"/>
                    <a:pt x="1038" y="1170"/>
                  </a:cubicBezTo>
                  <a:cubicBezTo>
                    <a:pt x="486" y="1038"/>
                    <a:pt x="89" y="552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6920976" y="2824651"/>
              <a:ext cx="25130" cy="48790"/>
            </a:xfrm>
            <a:custGeom>
              <a:avLst/>
              <a:gdLst/>
              <a:ahLst/>
              <a:cxnLst/>
              <a:rect l="l" t="t" r="r" b="b"/>
              <a:pathLst>
                <a:path w="376" h="730" extrusionOk="0">
                  <a:moveTo>
                    <a:pt x="287" y="1"/>
                  </a:moveTo>
                  <a:lnTo>
                    <a:pt x="287" y="1"/>
                  </a:lnTo>
                  <a:cubicBezTo>
                    <a:pt x="199" y="67"/>
                    <a:pt x="110" y="133"/>
                    <a:pt x="44" y="221"/>
                  </a:cubicBezTo>
                  <a:cubicBezTo>
                    <a:pt x="0" y="376"/>
                    <a:pt x="22" y="531"/>
                    <a:pt x="88" y="685"/>
                  </a:cubicBezTo>
                  <a:lnTo>
                    <a:pt x="199" y="729"/>
                  </a:lnTo>
                  <a:lnTo>
                    <a:pt x="375" y="508"/>
                  </a:lnTo>
                  <a:cubicBezTo>
                    <a:pt x="287" y="354"/>
                    <a:pt x="265" y="177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6943098" y="2806940"/>
              <a:ext cx="28071" cy="47319"/>
            </a:xfrm>
            <a:custGeom>
              <a:avLst/>
              <a:gdLst/>
              <a:ahLst/>
              <a:cxnLst/>
              <a:rect l="l" t="t" r="r" b="b"/>
              <a:pathLst>
                <a:path w="420" h="708" extrusionOk="0">
                  <a:moveTo>
                    <a:pt x="287" y="1"/>
                  </a:moveTo>
                  <a:lnTo>
                    <a:pt x="287" y="1"/>
                  </a:lnTo>
                  <a:cubicBezTo>
                    <a:pt x="199" y="67"/>
                    <a:pt x="111" y="155"/>
                    <a:pt x="22" y="244"/>
                  </a:cubicBezTo>
                  <a:cubicBezTo>
                    <a:pt x="0" y="398"/>
                    <a:pt x="44" y="575"/>
                    <a:pt x="155" y="707"/>
                  </a:cubicBezTo>
                  <a:lnTo>
                    <a:pt x="353" y="707"/>
                  </a:lnTo>
                  <a:lnTo>
                    <a:pt x="420" y="531"/>
                  </a:lnTo>
                  <a:cubicBezTo>
                    <a:pt x="309" y="376"/>
                    <a:pt x="265" y="177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6919506" y="2837951"/>
              <a:ext cx="76727" cy="47252"/>
            </a:xfrm>
            <a:custGeom>
              <a:avLst/>
              <a:gdLst/>
              <a:ahLst/>
              <a:cxnLst/>
              <a:rect l="l" t="t" r="r" b="b"/>
              <a:pathLst>
                <a:path w="1148" h="707" extrusionOk="0">
                  <a:moveTo>
                    <a:pt x="861" y="0"/>
                  </a:moveTo>
                  <a:cubicBezTo>
                    <a:pt x="596" y="199"/>
                    <a:pt x="331" y="354"/>
                    <a:pt x="44" y="508"/>
                  </a:cubicBezTo>
                  <a:cubicBezTo>
                    <a:pt x="0" y="574"/>
                    <a:pt x="88" y="707"/>
                    <a:pt x="88" y="707"/>
                  </a:cubicBezTo>
                  <a:lnTo>
                    <a:pt x="486" y="641"/>
                  </a:lnTo>
                  <a:cubicBezTo>
                    <a:pt x="706" y="552"/>
                    <a:pt x="927" y="442"/>
                    <a:pt x="1148" y="309"/>
                  </a:cubicBezTo>
                  <a:cubicBezTo>
                    <a:pt x="927" y="309"/>
                    <a:pt x="861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6916498" y="2855662"/>
              <a:ext cx="119635" cy="50795"/>
            </a:xfrm>
            <a:custGeom>
              <a:avLst/>
              <a:gdLst/>
              <a:ahLst/>
              <a:cxnLst/>
              <a:rect l="l" t="t" r="r" b="b"/>
              <a:pathLst>
                <a:path w="1790" h="760" extrusionOk="0">
                  <a:moveTo>
                    <a:pt x="1127" y="0"/>
                  </a:moveTo>
                  <a:cubicBezTo>
                    <a:pt x="774" y="177"/>
                    <a:pt x="398" y="309"/>
                    <a:pt x="1" y="398"/>
                  </a:cubicBezTo>
                  <a:cubicBezTo>
                    <a:pt x="117" y="629"/>
                    <a:pt x="333" y="759"/>
                    <a:pt x="562" y="759"/>
                  </a:cubicBezTo>
                  <a:cubicBezTo>
                    <a:pt x="596" y="759"/>
                    <a:pt x="630" y="757"/>
                    <a:pt x="663" y="751"/>
                  </a:cubicBezTo>
                  <a:cubicBezTo>
                    <a:pt x="906" y="719"/>
                    <a:pt x="1160" y="698"/>
                    <a:pt x="1409" y="698"/>
                  </a:cubicBezTo>
                  <a:cubicBezTo>
                    <a:pt x="1500" y="698"/>
                    <a:pt x="1590" y="701"/>
                    <a:pt x="1679" y="707"/>
                  </a:cubicBezTo>
                  <a:cubicBezTo>
                    <a:pt x="1767" y="596"/>
                    <a:pt x="1789" y="442"/>
                    <a:pt x="1745" y="287"/>
                  </a:cubicBezTo>
                  <a:lnTo>
                    <a:pt x="1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6981461" y="2855528"/>
              <a:ext cx="47252" cy="47386"/>
            </a:xfrm>
            <a:custGeom>
              <a:avLst/>
              <a:gdLst/>
              <a:ahLst/>
              <a:cxnLst/>
              <a:rect l="l" t="t" r="r" b="b"/>
              <a:pathLst>
                <a:path w="707" h="709" extrusionOk="0">
                  <a:moveTo>
                    <a:pt x="160" y="0"/>
                  </a:moveTo>
                  <a:cubicBezTo>
                    <a:pt x="158" y="0"/>
                    <a:pt x="156" y="1"/>
                    <a:pt x="155" y="2"/>
                  </a:cubicBezTo>
                  <a:cubicBezTo>
                    <a:pt x="0" y="598"/>
                    <a:pt x="707" y="709"/>
                    <a:pt x="707" y="709"/>
                  </a:cubicBezTo>
                  <a:cubicBezTo>
                    <a:pt x="707" y="709"/>
                    <a:pt x="228" y="0"/>
                    <a:pt x="160" y="0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7000642" y="2793038"/>
              <a:ext cx="82675" cy="69174"/>
            </a:xfrm>
            <a:custGeom>
              <a:avLst/>
              <a:gdLst/>
              <a:ahLst/>
              <a:cxnLst/>
              <a:rect l="l" t="t" r="r" b="b"/>
              <a:pathLst>
                <a:path w="1237" h="1035" extrusionOk="0">
                  <a:moveTo>
                    <a:pt x="1060" y="0"/>
                  </a:moveTo>
                  <a:cubicBezTo>
                    <a:pt x="1002" y="0"/>
                    <a:pt x="894" y="87"/>
                    <a:pt x="662" y="187"/>
                  </a:cubicBezTo>
                  <a:cubicBezTo>
                    <a:pt x="376" y="297"/>
                    <a:pt x="133" y="319"/>
                    <a:pt x="89" y="385"/>
                  </a:cubicBezTo>
                  <a:cubicBezTo>
                    <a:pt x="0" y="540"/>
                    <a:pt x="221" y="761"/>
                    <a:pt x="199" y="981"/>
                  </a:cubicBezTo>
                  <a:cubicBezTo>
                    <a:pt x="195" y="1020"/>
                    <a:pt x="229" y="1035"/>
                    <a:pt x="288" y="1035"/>
                  </a:cubicBezTo>
                  <a:cubicBezTo>
                    <a:pt x="536" y="1035"/>
                    <a:pt x="1214" y="761"/>
                    <a:pt x="1214" y="761"/>
                  </a:cubicBezTo>
                  <a:cubicBezTo>
                    <a:pt x="1236" y="518"/>
                    <a:pt x="1214" y="253"/>
                    <a:pt x="1104" y="32"/>
                  </a:cubicBezTo>
                  <a:cubicBezTo>
                    <a:pt x="1093" y="10"/>
                    <a:pt x="10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6987342" y="2828995"/>
              <a:ext cx="110478" cy="74722"/>
            </a:xfrm>
            <a:custGeom>
              <a:avLst/>
              <a:gdLst/>
              <a:ahLst/>
              <a:cxnLst/>
              <a:rect l="l" t="t" r="r" b="b"/>
              <a:pathLst>
                <a:path w="1653" h="1118" extrusionOk="0">
                  <a:moveTo>
                    <a:pt x="1414" y="1"/>
                  </a:moveTo>
                  <a:cubicBezTo>
                    <a:pt x="1344" y="1"/>
                    <a:pt x="1233" y="125"/>
                    <a:pt x="994" y="179"/>
                  </a:cubicBezTo>
                  <a:cubicBezTo>
                    <a:pt x="597" y="245"/>
                    <a:pt x="1" y="112"/>
                    <a:pt x="89" y="532"/>
                  </a:cubicBezTo>
                  <a:cubicBezTo>
                    <a:pt x="172" y="939"/>
                    <a:pt x="476" y="1117"/>
                    <a:pt x="785" y="1117"/>
                  </a:cubicBezTo>
                  <a:cubicBezTo>
                    <a:pt x="1214" y="1117"/>
                    <a:pt x="1652" y="774"/>
                    <a:pt x="1524" y="223"/>
                  </a:cubicBezTo>
                  <a:cubicBezTo>
                    <a:pt x="1489" y="55"/>
                    <a:pt x="1460" y="1"/>
                    <a:pt x="1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7229283" y="2668259"/>
              <a:ext cx="32549" cy="35489"/>
            </a:xfrm>
            <a:custGeom>
              <a:avLst/>
              <a:gdLst/>
              <a:ahLst/>
              <a:cxnLst/>
              <a:rect l="l" t="t" r="r" b="b"/>
              <a:pathLst>
                <a:path w="487" h="531" extrusionOk="0">
                  <a:moveTo>
                    <a:pt x="133" y="1"/>
                  </a:moveTo>
                  <a:cubicBezTo>
                    <a:pt x="67" y="45"/>
                    <a:pt x="23" y="111"/>
                    <a:pt x="1" y="111"/>
                  </a:cubicBezTo>
                  <a:cubicBezTo>
                    <a:pt x="23" y="266"/>
                    <a:pt x="111" y="420"/>
                    <a:pt x="222" y="531"/>
                  </a:cubicBezTo>
                  <a:lnTo>
                    <a:pt x="354" y="531"/>
                  </a:lnTo>
                  <a:lnTo>
                    <a:pt x="487" y="354"/>
                  </a:lnTo>
                  <a:cubicBezTo>
                    <a:pt x="376" y="266"/>
                    <a:pt x="310" y="133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7199809" y="2684366"/>
              <a:ext cx="32549" cy="38564"/>
            </a:xfrm>
            <a:custGeom>
              <a:avLst/>
              <a:gdLst/>
              <a:ahLst/>
              <a:cxnLst/>
              <a:rect l="l" t="t" r="r" b="b"/>
              <a:pathLst>
                <a:path w="487" h="577" extrusionOk="0">
                  <a:moveTo>
                    <a:pt x="288" y="0"/>
                  </a:moveTo>
                  <a:cubicBezTo>
                    <a:pt x="275" y="0"/>
                    <a:pt x="42" y="136"/>
                    <a:pt x="0" y="157"/>
                  </a:cubicBezTo>
                  <a:cubicBezTo>
                    <a:pt x="23" y="290"/>
                    <a:pt x="89" y="444"/>
                    <a:pt x="177" y="554"/>
                  </a:cubicBezTo>
                  <a:lnTo>
                    <a:pt x="354" y="577"/>
                  </a:lnTo>
                  <a:lnTo>
                    <a:pt x="486" y="400"/>
                  </a:lnTo>
                  <a:cubicBezTo>
                    <a:pt x="376" y="290"/>
                    <a:pt x="287" y="157"/>
                    <a:pt x="287" y="3"/>
                  </a:cubicBezTo>
                  <a:cubicBezTo>
                    <a:pt x="289" y="1"/>
                    <a:pt x="289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7204220" y="2677148"/>
              <a:ext cx="93034" cy="59082"/>
            </a:xfrm>
            <a:custGeom>
              <a:avLst/>
              <a:gdLst/>
              <a:ahLst/>
              <a:cxnLst/>
              <a:rect l="l" t="t" r="r" b="b"/>
              <a:pathLst>
                <a:path w="1392" h="884" extrusionOk="0">
                  <a:moveTo>
                    <a:pt x="1193" y="0"/>
                  </a:moveTo>
                  <a:cubicBezTo>
                    <a:pt x="1171" y="0"/>
                    <a:pt x="884" y="221"/>
                    <a:pt x="597" y="398"/>
                  </a:cubicBezTo>
                  <a:cubicBezTo>
                    <a:pt x="398" y="508"/>
                    <a:pt x="199" y="596"/>
                    <a:pt x="1" y="729"/>
                  </a:cubicBezTo>
                  <a:cubicBezTo>
                    <a:pt x="45" y="773"/>
                    <a:pt x="67" y="839"/>
                    <a:pt x="111" y="883"/>
                  </a:cubicBezTo>
                  <a:lnTo>
                    <a:pt x="420" y="861"/>
                  </a:lnTo>
                  <a:lnTo>
                    <a:pt x="1391" y="420"/>
                  </a:lnTo>
                  <a:lnTo>
                    <a:pt x="1391" y="155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7189450" y="2736162"/>
              <a:ext cx="115157" cy="57612"/>
            </a:xfrm>
            <a:custGeom>
              <a:avLst/>
              <a:gdLst/>
              <a:ahLst/>
              <a:cxnLst/>
              <a:rect l="l" t="t" r="r" b="b"/>
              <a:pathLst>
                <a:path w="1723" h="862" extrusionOk="0">
                  <a:moveTo>
                    <a:pt x="685" y="0"/>
                  </a:moveTo>
                  <a:lnTo>
                    <a:pt x="398" y="287"/>
                  </a:lnTo>
                  <a:cubicBezTo>
                    <a:pt x="398" y="287"/>
                    <a:pt x="1" y="464"/>
                    <a:pt x="45" y="596"/>
                  </a:cubicBezTo>
                  <a:cubicBezTo>
                    <a:pt x="111" y="751"/>
                    <a:pt x="442" y="729"/>
                    <a:pt x="796" y="795"/>
                  </a:cubicBezTo>
                  <a:cubicBezTo>
                    <a:pt x="1016" y="839"/>
                    <a:pt x="1237" y="861"/>
                    <a:pt x="1480" y="861"/>
                  </a:cubicBezTo>
                  <a:cubicBezTo>
                    <a:pt x="1723" y="861"/>
                    <a:pt x="1657" y="331"/>
                    <a:pt x="1436" y="309"/>
                  </a:cubicBezTo>
                  <a:cubicBezTo>
                    <a:pt x="1149" y="287"/>
                    <a:pt x="884" y="177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7214579" y="2746455"/>
              <a:ext cx="35489" cy="14370"/>
            </a:xfrm>
            <a:custGeom>
              <a:avLst/>
              <a:gdLst/>
              <a:ahLst/>
              <a:cxnLst/>
              <a:rect l="l" t="t" r="r" b="b"/>
              <a:pathLst>
                <a:path w="531" h="215" extrusionOk="0">
                  <a:moveTo>
                    <a:pt x="530" y="1"/>
                  </a:moveTo>
                  <a:cubicBezTo>
                    <a:pt x="530" y="1"/>
                    <a:pt x="0" y="1"/>
                    <a:pt x="22" y="133"/>
                  </a:cubicBezTo>
                  <a:cubicBezTo>
                    <a:pt x="103" y="193"/>
                    <a:pt x="175" y="215"/>
                    <a:pt x="237" y="215"/>
                  </a:cubicBezTo>
                  <a:cubicBezTo>
                    <a:pt x="429" y="215"/>
                    <a:pt x="530" y="1"/>
                    <a:pt x="530" y="1"/>
                  </a:cubicBez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7201279" y="2677148"/>
              <a:ext cx="181524" cy="77529"/>
            </a:xfrm>
            <a:custGeom>
              <a:avLst/>
              <a:gdLst/>
              <a:ahLst/>
              <a:cxnLst/>
              <a:rect l="l" t="t" r="r" b="b"/>
              <a:pathLst>
                <a:path w="2716" h="1160" extrusionOk="0">
                  <a:moveTo>
                    <a:pt x="1767" y="0"/>
                  </a:moveTo>
                  <a:cubicBezTo>
                    <a:pt x="1502" y="0"/>
                    <a:pt x="884" y="618"/>
                    <a:pt x="1" y="927"/>
                  </a:cubicBezTo>
                  <a:cubicBezTo>
                    <a:pt x="36" y="1116"/>
                    <a:pt x="165" y="1160"/>
                    <a:pt x="279" y="1160"/>
                  </a:cubicBezTo>
                  <a:cubicBezTo>
                    <a:pt x="378" y="1160"/>
                    <a:pt x="464" y="1126"/>
                    <a:pt x="464" y="1126"/>
                  </a:cubicBezTo>
                  <a:cubicBezTo>
                    <a:pt x="464" y="1126"/>
                    <a:pt x="2009" y="486"/>
                    <a:pt x="2628" y="309"/>
                  </a:cubicBezTo>
                  <a:cubicBezTo>
                    <a:pt x="2716" y="243"/>
                    <a:pt x="2716" y="111"/>
                    <a:pt x="2628" y="66"/>
                  </a:cubicBezTo>
                  <a:lnTo>
                    <a:pt x="22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7344505" y="2677148"/>
              <a:ext cx="32415" cy="19583"/>
            </a:xfrm>
            <a:custGeom>
              <a:avLst/>
              <a:gdLst/>
              <a:ahLst/>
              <a:cxnLst/>
              <a:rect l="l" t="t" r="r" b="b"/>
              <a:pathLst>
                <a:path w="485" h="293" extrusionOk="0">
                  <a:moveTo>
                    <a:pt x="65" y="0"/>
                  </a:moveTo>
                  <a:lnTo>
                    <a:pt x="65" y="0"/>
                  </a:lnTo>
                  <a:cubicBezTo>
                    <a:pt x="1" y="257"/>
                    <a:pt x="252" y="292"/>
                    <a:pt x="394" y="292"/>
                  </a:cubicBezTo>
                  <a:cubicBezTo>
                    <a:pt x="447" y="292"/>
                    <a:pt x="485" y="287"/>
                    <a:pt x="485" y="287"/>
                  </a:cubicBezTo>
                  <a:cubicBezTo>
                    <a:pt x="330" y="221"/>
                    <a:pt x="198" y="133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7344372" y="2590063"/>
              <a:ext cx="78264" cy="78264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354" y="1"/>
                  </a:moveTo>
                  <a:cubicBezTo>
                    <a:pt x="288" y="1"/>
                    <a:pt x="354" y="155"/>
                    <a:pt x="288" y="310"/>
                  </a:cubicBezTo>
                  <a:cubicBezTo>
                    <a:pt x="222" y="464"/>
                    <a:pt x="1" y="707"/>
                    <a:pt x="23" y="795"/>
                  </a:cubicBezTo>
                  <a:cubicBezTo>
                    <a:pt x="67" y="972"/>
                    <a:pt x="619" y="1171"/>
                    <a:pt x="619" y="1171"/>
                  </a:cubicBezTo>
                  <a:lnTo>
                    <a:pt x="1171" y="751"/>
                  </a:lnTo>
                  <a:lnTo>
                    <a:pt x="928" y="288"/>
                  </a:lnTo>
                  <a:cubicBezTo>
                    <a:pt x="751" y="155"/>
                    <a:pt x="553" y="67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7332609" y="2598885"/>
              <a:ext cx="128724" cy="100587"/>
            </a:xfrm>
            <a:custGeom>
              <a:avLst/>
              <a:gdLst/>
              <a:ahLst/>
              <a:cxnLst/>
              <a:rect l="l" t="t" r="r" b="b"/>
              <a:pathLst>
                <a:path w="1926" h="1505" extrusionOk="0">
                  <a:moveTo>
                    <a:pt x="991" y="1"/>
                  </a:moveTo>
                  <a:cubicBezTo>
                    <a:pt x="922" y="1"/>
                    <a:pt x="981" y="170"/>
                    <a:pt x="905" y="443"/>
                  </a:cubicBezTo>
                  <a:cubicBezTo>
                    <a:pt x="729" y="928"/>
                    <a:pt x="0" y="1083"/>
                    <a:pt x="353" y="1326"/>
                  </a:cubicBezTo>
                  <a:cubicBezTo>
                    <a:pt x="513" y="1452"/>
                    <a:pt x="675" y="1505"/>
                    <a:pt x="827" y="1505"/>
                  </a:cubicBezTo>
                  <a:cubicBezTo>
                    <a:pt x="1471" y="1505"/>
                    <a:pt x="1925" y="541"/>
                    <a:pt x="1192" y="112"/>
                  </a:cubicBezTo>
                  <a:cubicBezTo>
                    <a:pt x="1082" y="36"/>
                    <a:pt x="1023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7486060" y="2344581"/>
              <a:ext cx="138415" cy="123578"/>
            </a:xfrm>
            <a:custGeom>
              <a:avLst/>
              <a:gdLst/>
              <a:ahLst/>
              <a:cxnLst/>
              <a:rect l="l" t="t" r="r" b="b"/>
              <a:pathLst>
                <a:path w="2071" h="1849" extrusionOk="0">
                  <a:moveTo>
                    <a:pt x="818" y="1"/>
                  </a:moveTo>
                  <a:cubicBezTo>
                    <a:pt x="788" y="1"/>
                    <a:pt x="758" y="3"/>
                    <a:pt x="729" y="9"/>
                  </a:cubicBezTo>
                  <a:cubicBezTo>
                    <a:pt x="309" y="75"/>
                    <a:pt x="66" y="1135"/>
                    <a:pt x="66" y="1135"/>
                  </a:cubicBezTo>
                  <a:cubicBezTo>
                    <a:pt x="22" y="1223"/>
                    <a:pt x="0" y="1334"/>
                    <a:pt x="22" y="1466"/>
                  </a:cubicBezTo>
                  <a:cubicBezTo>
                    <a:pt x="22" y="1599"/>
                    <a:pt x="133" y="1731"/>
                    <a:pt x="265" y="1775"/>
                  </a:cubicBezTo>
                  <a:cubicBezTo>
                    <a:pt x="369" y="1827"/>
                    <a:pt x="480" y="1848"/>
                    <a:pt x="589" y="1848"/>
                  </a:cubicBezTo>
                  <a:cubicBezTo>
                    <a:pt x="667" y="1848"/>
                    <a:pt x="744" y="1838"/>
                    <a:pt x="817" y="1819"/>
                  </a:cubicBezTo>
                  <a:cubicBezTo>
                    <a:pt x="1060" y="1643"/>
                    <a:pt x="1281" y="1444"/>
                    <a:pt x="1457" y="1201"/>
                  </a:cubicBezTo>
                  <a:cubicBezTo>
                    <a:pt x="1457" y="1201"/>
                    <a:pt x="1573" y="1232"/>
                    <a:pt x="1700" y="1232"/>
                  </a:cubicBezTo>
                  <a:cubicBezTo>
                    <a:pt x="1813" y="1232"/>
                    <a:pt x="1935" y="1207"/>
                    <a:pt x="1987" y="1113"/>
                  </a:cubicBezTo>
                  <a:cubicBezTo>
                    <a:pt x="2071" y="924"/>
                    <a:pt x="1380" y="1"/>
                    <a:pt x="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7525894" y="2391432"/>
              <a:ext cx="57612" cy="33484"/>
            </a:xfrm>
            <a:custGeom>
              <a:avLst/>
              <a:gdLst/>
              <a:ahLst/>
              <a:cxnLst/>
              <a:rect l="l" t="t" r="r" b="b"/>
              <a:pathLst>
                <a:path w="862" h="501" extrusionOk="0">
                  <a:moveTo>
                    <a:pt x="22" y="1"/>
                  </a:moveTo>
                  <a:cubicBezTo>
                    <a:pt x="10" y="1"/>
                    <a:pt x="2" y="5"/>
                    <a:pt x="0" y="15"/>
                  </a:cubicBezTo>
                  <a:cubicBezTo>
                    <a:pt x="22" y="279"/>
                    <a:pt x="861" y="500"/>
                    <a:pt x="861" y="500"/>
                  </a:cubicBezTo>
                  <a:cubicBezTo>
                    <a:pt x="861" y="500"/>
                    <a:pt x="158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7505242" y="2421240"/>
              <a:ext cx="56141" cy="36091"/>
            </a:xfrm>
            <a:custGeom>
              <a:avLst/>
              <a:gdLst/>
              <a:ahLst/>
              <a:cxnLst/>
              <a:rect l="l" t="t" r="r" b="b"/>
              <a:pathLst>
                <a:path w="840" h="540" extrusionOk="0">
                  <a:moveTo>
                    <a:pt x="498" y="1"/>
                  </a:moveTo>
                  <a:cubicBezTo>
                    <a:pt x="314" y="1"/>
                    <a:pt x="96" y="64"/>
                    <a:pt x="0" y="76"/>
                  </a:cubicBezTo>
                  <a:cubicBezTo>
                    <a:pt x="44" y="209"/>
                    <a:pt x="66" y="363"/>
                    <a:pt x="44" y="496"/>
                  </a:cubicBezTo>
                  <a:cubicBezTo>
                    <a:pt x="265" y="474"/>
                    <a:pt x="839" y="540"/>
                    <a:pt x="795" y="209"/>
                  </a:cubicBezTo>
                  <a:cubicBezTo>
                    <a:pt x="785" y="47"/>
                    <a:pt x="654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7493412" y="2425651"/>
              <a:ext cx="60553" cy="28739"/>
            </a:xfrm>
            <a:custGeom>
              <a:avLst/>
              <a:gdLst/>
              <a:ahLst/>
              <a:cxnLst/>
              <a:rect l="l" t="t" r="r" b="b"/>
              <a:pathLst>
                <a:path w="906" h="430" extrusionOk="0">
                  <a:moveTo>
                    <a:pt x="470" y="1"/>
                  </a:moveTo>
                  <a:cubicBezTo>
                    <a:pt x="349" y="1"/>
                    <a:pt x="235" y="10"/>
                    <a:pt x="177" y="10"/>
                  </a:cubicBezTo>
                  <a:cubicBezTo>
                    <a:pt x="1" y="32"/>
                    <a:pt x="23" y="430"/>
                    <a:pt x="221" y="430"/>
                  </a:cubicBezTo>
                  <a:cubicBezTo>
                    <a:pt x="420" y="430"/>
                    <a:pt x="906" y="386"/>
                    <a:pt x="906" y="165"/>
                  </a:cubicBezTo>
                  <a:cubicBezTo>
                    <a:pt x="892" y="27"/>
                    <a:pt x="67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9"/>
          <p:cNvGrpSpPr/>
          <p:nvPr/>
        </p:nvGrpSpPr>
        <p:grpSpPr>
          <a:xfrm>
            <a:off x="1291180" y="1533079"/>
            <a:ext cx="1973117" cy="2939745"/>
            <a:chOff x="5261300" y="1010625"/>
            <a:chExt cx="976790" cy="1455319"/>
          </a:xfrm>
        </p:grpSpPr>
        <p:sp>
          <p:nvSpPr>
            <p:cNvPr id="1031" name="Google Shape;1031;p29"/>
            <p:cNvSpPr/>
            <p:nvPr/>
          </p:nvSpPr>
          <p:spPr>
            <a:xfrm>
              <a:off x="5588855" y="2078034"/>
              <a:ext cx="649235" cy="387910"/>
            </a:xfrm>
            <a:custGeom>
              <a:avLst/>
              <a:gdLst/>
              <a:ahLst/>
              <a:cxnLst/>
              <a:rect l="l" t="t" r="r" b="b"/>
              <a:pathLst>
                <a:path w="9714" h="5804" extrusionOk="0">
                  <a:moveTo>
                    <a:pt x="1611" y="0"/>
                  </a:moveTo>
                  <a:cubicBezTo>
                    <a:pt x="1046" y="0"/>
                    <a:pt x="637" y="147"/>
                    <a:pt x="464" y="454"/>
                  </a:cubicBezTo>
                  <a:cubicBezTo>
                    <a:pt x="0" y="1315"/>
                    <a:pt x="1546" y="3081"/>
                    <a:pt x="3974" y="4450"/>
                  </a:cubicBezTo>
                  <a:cubicBezTo>
                    <a:pt x="5530" y="5321"/>
                    <a:pt x="7067" y="5804"/>
                    <a:pt x="8085" y="5804"/>
                  </a:cubicBezTo>
                  <a:cubicBezTo>
                    <a:pt x="8641" y="5804"/>
                    <a:pt x="9042" y="5660"/>
                    <a:pt x="9206" y="5355"/>
                  </a:cubicBezTo>
                  <a:cubicBezTo>
                    <a:pt x="9714" y="4494"/>
                    <a:pt x="8124" y="2706"/>
                    <a:pt x="5718" y="1359"/>
                  </a:cubicBezTo>
                  <a:cubicBezTo>
                    <a:pt x="4155" y="479"/>
                    <a:pt x="2630" y="0"/>
                    <a:pt x="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5712766" y="1158195"/>
              <a:ext cx="98916" cy="119568"/>
            </a:xfrm>
            <a:custGeom>
              <a:avLst/>
              <a:gdLst/>
              <a:ahLst/>
              <a:cxnLst/>
              <a:rect l="l" t="t" r="r" b="b"/>
              <a:pathLst>
                <a:path w="1480" h="1789" extrusionOk="0">
                  <a:moveTo>
                    <a:pt x="288" y="1"/>
                  </a:moveTo>
                  <a:lnTo>
                    <a:pt x="1" y="221"/>
                  </a:lnTo>
                  <a:lnTo>
                    <a:pt x="1" y="641"/>
                  </a:lnTo>
                  <a:lnTo>
                    <a:pt x="23" y="1193"/>
                  </a:lnTo>
                  <a:lnTo>
                    <a:pt x="707" y="1789"/>
                  </a:lnTo>
                  <a:lnTo>
                    <a:pt x="1215" y="1568"/>
                  </a:lnTo>
                  <a:lnTo>
                    <a:pt x="1480" y="1126"/>
                  </a:lnTo>
                  <a:lnTo>
                    <a:pt x="1193" y="265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C7A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6053621" y="2301661"/>
              <a:ext cx="147572" cy="135942"/>
            </a:xfrm>
            <a:custGeom>
              <a:avLst/>
              <a:gdLst/>
              <a:ahLst/>
              <a:cxnLst/>
              <a:rect l="l" t="t" r="r" b="b"/>
              <a:pathLst>
                <a:path w="2208" h="2034" extrusionOk="0">
                  <a:moveTo>
                    <a:pt x="883" y="0"/>
                  </a:moveTo>
                  <a:lnTo>
                    <a:pt x="0" y="89"/>
                  </a:lnTo>
                  <a:cubicBezTo>
                    <a:pt x="22" y="287"/>
                    <a:pt x="44" y="486"/>
                    <a:pt x="88" y="663"/>
                  </a:cubicBezTo>
                  <a:cubicBezTo>
                    <a:pt x="221" y="972"/>
                    <a:pt x="552" y="1016"/>
                    <a:pt x="662" y="1126"/>
                  </a:cubicBezTo>
                  <a:cubicBezTo>
                    <a:pt x="773" y="1237"/>
                    <a:pt x="971" y="1744"/>
                    <a:pt x="1082" y="1833"/>
                  </a:cubicBezTo>
                  <a:cubicBezTo>
                    <a:pt x="1242" y="1980"/>
                    <a:pt x="1397" y="2034"/>
                    <a:pt x="1537" y="2034"/>
                  </a:cubicBezTo>
                  <a:cubicBezTo>
                    <a:pt x="1900" y="2034"/>
                    <a:pt x="2164" y="1678"/>
                    <a:pt x="2164" y="1678"/>
                  </a:cubicBezTo>
                  <a:cubicBezTo>
                    <a:pt x="2164" y="1678"/>
                    <a:pt x="2208" y="1325"/>
                    <a:pt x="2053" y="1214"/>
                  </a:cubicBezTo>
                  <a:cubicBezTo>
                    <a:pt x="1590" y="883"/>
                    <a:pt x="1192" y="486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5994607" y="2143799"/>
              <a:ext cx="118097" cy="179519"/>
            </a:xfrm>
            <a:custGeom>
              <a:avLst/>
              <a:gdLst/>
              <a:ahLst/>
              <a:cxnLst/>
              <a:rect l="l" t="t" r="r" b="b"/>
              <a:pathLst>
                <a:path w="1767" h="2686" extrusionOk="0">
                  <a:moveTo>
                    <a:pt x="1258" y="0"/>
                  </a:moveTo>
                  <a:lnTo>
                    <a:pt x="574" y="155"/>
                  </a:lnTo>
                  <a:cubicBezTo>
                    <a:pt x="574" y="155"/>
                    <a:pt x="110" y="265"/>
                    <a:pt x="0" y="442"/>
                  </a:cubicBezTo>
                  <a:cubicBezTo>
                    <a:pt x="353" y="1104"/>
                    <a:pt x="662" y="1788"/>
                    <a:pt x="905" y="2495"/>
                  </a:cubicBezTo>
                  <a:cubicBezTo>
                    <a:pt x="1000" y="2633"/>
                    <a:pt x="1126" y="2685"/>
                    <a:pt x="1253" y="2685"/>
                  </a:cubicBezTo>
                  <a:cubicBezTo>
                    <a:pt x="1509" y="2685"/>
                    <a:pt x="1766" y="2473"/>
                    <a:pt x="1766" y="2340"/>
                  </a:cubicBezTo>
                  <a:cubicBezTo>
                    <a:pt x="1656" y="1722"/>
                    <a:pt x="1258" y="0"/>
                    <a:pt x="1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5743777" y="1553586"/>
              <a:ext cx="348277" cy="623437"/>
            </a:xfrm>
            <a:custGeom>
              <a:avLst/>
              <a:gdLst/>
              <a:ahLst/>
              <a:cxnLst/>
              <a:rect l="l" t="t" r="r" b="b"/>
              <a:pathLst>
                <a:path w="5211" h="9328" extrusionOk="0">
                  <a:moveTo>
                    <a:pt x="2627" y="1"/>
                  </a:moveTo>
                  <a:lnTo>
                    <a:pt x="729" y="663"/>
                  </a:lnTo>
                  <a:lnTo>
                    <a:pt x="0" y="2297"/>
                  </a:lnTo>
                  <a:lnTo>
                    <a:pt x="1325" y="2827"/>
                  </a:lnTo>
                  <a:lnTo>
                    <a:pt x="3113" y="7198"/>
                  </a:lnTo>
                  <a:cubicBezTo>
                    <a:pt x="3113" y="7198"/>
                    <a:pt x="3135" y="8875"/>
                    <a:pt x="3378" y="9096"/>
                  </a:cubicBezTo>
                  <a:cubicBezTo>
                    <a:pt x="3581" y="9254"/>
                    <a:pt x="3818" y="9328"/>
                    <a:pt x="4051" y="9328"/>
                  </a:cubicBezTo>
                  <a:cubicBezTo>
                    <a:pt x="4502" y="9328"/>
                    <a:pt x="4940" y="9054"/>
                    <a:pt x="5100" y="8588"/>
                  </a:cubicBezTo>
                  <a:cubicBezTo>
                    <a:pt x="5210" y="8059"/>
                    <a:pt x="4371" y="6204"/>
                    <a:pt x="4371" y="6204"/>
                  </a:cubicBezTo>
                  <a:cubicBezTo>
                    <a:pt x="4371" y="6204"/>
                    <a:pt x="3952" y="2186"/>
                    <a:pt x="2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5650811" y="2074425"/>
              <a:ext cx="79600" cy="149176"/>
            </a:xfrm>
            <a:custGeom>
              <a:avLst/>
              <a:gdLst/>
              <a:ahLst/>
              <a:cxnLst/>
              <a:rect l="l" t="t" r="r" b="b"/>
              <a:pathLst>
                <a:path w="1191" h="2232" extrusionOk="0">
                  <a:moveTo>
                    <a:pt x="336" y="1"/>
                  </a:moveTo>
                  <a:cubicBezTo>
                    <a:pt x="292" y="1"/>
                    <a:pt x="259" y="7"/>
                    <a:pt x="243" y="23"/>
                  </a:cubicBezTo>
                  <a:cubicBezTo>
                    <a:pt x="177" y="310"/>
                    <a:pt x="133" y="597"/>
                    <a:pt x="133" y="884"/>
                  </a:cubicBezTo>
                  <a:cubicBezTo>
                    <a:pt x="45" y="1171"/>
                    <a:pt x="0" y="1480"/>
                    <a:pt x="0" y="1811"/>
                  </a:cubicBezTo>
                  <a:cubicBezTo>
                    <a:pt x="45" y="2054"/>
                    <a:pt x="376" y="2230"/>
                    <a:pt x="663" y="2230"/>
                  </a:cubicBezTo>
                  <a:cubicBezTo>
                    <a:pt x="674" y="2231"/>
                    <a:pt x="685" y="2231"/>
                    <a:pt x="696" y="2231"/>
                  </a:cubicBezTo>
                  <a:cubicBezTo>
                    <a:pt x="987" y="2231"/>
                    <a:pt x="1191" y="1955"/>
                    <a:pt x="1148" y="1678"/>
                  </a:cubicBezTo>
                  <a:cubicBezTo>
                    <a:pt x="1104" y="1458"/>
                    <a:pt x="1060" y="773"/>
                    <a:pt x="1060" y="773"/>
                  </a:cubicBezTo>
                  <a:cubicBezTo>
                    <a:pt x="1126" y="597"/>
                    <a:pt x="1126" y="398"/>
                    <a:pt x="1060" y="221"/>
                  </a:cubicBezTo>
                  <a:cubicBezTo>
                    <a:pt x="1005" y="149"/>
                    <a:pt x="545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5667051" y="2025770"/>
              <a:ext cx="82675" cy="73786"/>
            </a:xfrm>
            <a:custGeom>
              <a:avLst/>
              <a:gdLst/>
              <a:ahLst/>
              <a:cxnLst/>
              <a:rect l="l" t="t" r="r" b="b"/>
              <a:pathLst>
                <a:path w="1237" h="1104" extrusionOk="0">
                  <a:moveTo>
                    <a:pt x="353" y="0"/>
                  </a:moveTo>
                  <a:cubicBezTo>
                    <a:pt x="199" y="221"/>
                    <a:pt x="66" y="486"/>
                    <a:pt x="0" y="751"/>
                  </a:cubicBezTo>
                  <a:cubicBezTo>
                    <a:pt x="0" y="994"/>
                    <a:pt x="221" y="1104"/>
                    <a:pt x="508" y="1104"/>
                  </a:cubicBezTo>
                  <a:cubicBezTo>
                    <a:pt x="839" y="1104"/>
                    <a:pt x="817" y="795"/>
                    <a:pt x="1170" y="574"/>
                  </a:cubicBezTo>
                  <a:cubicBezTo>
                    <a:pt x="1236" y="508"/>
                    <a:pt x="927" y="0"/>
                    <a:pt x="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5677344" y="1547705"/>
              <a:ext cx="243547" cy="518038"/>
            </a:xfrm>
            <a:custGeom>
              <a:avLst/>
              <a:gdLst/>
              <a:ahLst/>
              <a:cxnLst/>
              <a:rect l="l" t="t" r="r" b="b"/>
              <a:pathLst>
                <a:path w="3644" h="7751" extrusionOk="0">
                  <a:moveTo>
                    <a:pt x="3423" y="1"/>
                  </a:moveTo>
                  <a:lnTo>
                    <a:pt x="2076" y="265"/>
                  </a:lnTo>
                  <a:lnTo>
                    <a:pt x="729" y="332"/>
                  </a:lnTo>
                  <a:lnTo>
                    <a:pt x="332" y="597"/>
                  </a:lnTo>
                  <a:cubicBezTo>
                    <a:pt x="199" y="1215"/>
                    <a:pt x="133" y="1855"/>
                    <a:pt x="133" y="2473"/>
                  </a:cubicBezTo>
                  <a:cubicBezTo>
                    <a:pt x="199" y="3135"/>
                    <a:pt x="531" y="6248"/>
                    <a:pt x="531" y="6248"/>
                  </a:cubicBezTo>
                  <a:cubicBezTo>
                    <a:pt x="222" y="6292"/>
                    <a:pt x="1" y="6535"/>
                    <a:pt x="1" y="6844"/>
                  </a:cubicBezTo>
                  <a:cubicBezTo>
                    <a:pt x="1" y="7595"/>
                    <a:pt x="795" y="7749"/>
                    <a:pt x="795" y="7749"/>
                  </a:cubicBezTo>
                  <a:cubicBezTo>
                    <a:pt x="814" y="7750"/>
                    <a:pt x="833" y="7751"/>
                    <a:pt x="851" y="7751"/>
                  </a:cubicBezTo>
                  <a:cubicBezTo>
                    <a:pt x="1272" y="7751"/>
                    <a:pt x="1664" y="7512"/>
                    <a:pt x="1833" y="7131"/>
                  </a:cubicBezTo>
                  <a:cubicBezTo>
                    <a:pt x="2164" y="6226"/>
                    <a:pt x="2319" y="2915"/>
                    <a:pt x="2319" y="2915"/>
                  </a:cubicBezTo>
                  <a:cubicBezTo>
                    <a:pt x="2319" y="2915"/>
                    <a:pt x="3577" y="1568"/>
                    <a:pt x="3643" y="89"/>
                  </a:cubicBezTo>
                  <a:lnTo>
                    <a:pt x="34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5677344" y="1589008"/>
              <a:ext cx="53201" cy="413174"/>
            </a:xfrm>
            <a:custGeom>
              <a:avLst/>
              <a:gdLst/>
              <a:ahLst/>
              <a:cxnLst/>
              <a:rect l="l" t="t" r="r" b="b"/>
              <a:pathLst>
                <a:path w="796" h="6182" extrusionOk="0">
                  <a:moveTo>
                    <a:pt x="486" y="1"/>
                  </a:moveTo>
                  <a:cubicBezTo>
                    <a:pt x="199" y="840"/>
                    <a:pt x="266" y="2672"/>
                    <a:pt x="663" y="5498"/>
                  </a:cubicBezTo>
                  <a:cubicBezTo>
                    <a:pt x="707" y="5564"/>
                    <a:pt x="707" y="5630"/>
                    <a:pt x="707" y="5674"/>
                  </a:cubicBezTo>
                  <a:cubicBezTo>
                    <a:pt x="442" y="5674"/>
                    <a:pt x="199" y="5807"/>
                    <a:pt x="23" y="6005"/>
                  </a:cubicBezTo>
                  <a:cubicBezTo>
                    <a:pt x="1" y="6049"/>
                    <a:pt x="1" y="6182"/>
                    <a:pt x="1" y="6182"/>
                  </a:cubicBezTo>
                  <a:cubicBezTo>
                    <a:pt x="1" y="6182"/>
                    <a:pt x="332" y="5740"/>
                    <a:pt x="729" y="5740"/>
                  </a:cubicBezTo>
                  <a:lnTo>
                    <a:pt x="795" y="5740"/>
                  </a:lnTo>
                  <a:lnTo>
                    <a:pt x="795" y="5696"/>
                  </a:lnTo>
                  <a:cubicBezTo>
                    <a:pt x="795" y="5674"/>
                    <a:pt x="773" y="5608"/>
                    <a:pt x="751" y="5475"/>
                  </a:cubicBezTo>
                  <a:cubicBezTo>
                    <a:pt x="354" y="2672"/>
                    <a:pt x="310" y="817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5699466" y="1200969"/>
              <a:ext cx="156461" cy="113686"/>
            </a:xfrm>
            <a:custGeom>
              <a:avLst/>
              <a:gdLst/>
              <a:ahLst/>
              <a:cxnLst/>
              <a:rect l="l" t="t" r="r" b="b"/>
              <a:pathLst>
                <a:path w="2341" h="1701" extrusionOk="0">
                  <a:moveTo>
                    <a:pt x="200" y="1"/>
                  </a:moveTo>
                  <a:lnTo>
                    <a:pt x="89" y="89"/>
                  </a:lnTo>
                  <a:lnTo>
                    <a:pt x="1" y="420"/>
                  </a:lnTo>
                  <a:lnTo>
                    <a:pt x="89" y="1127"/>
                  </a:lnTo>
                  <a:lnTo>
                    <a:pt x="685" y="1701"/>
                  </a:lnTo>
                  <a:lnTo>
                    <a:pt x="1281" y="1701"/>
                  </a:lnTo>
                  <a:lnTo>
                    <a:pt x="2076" y="1325"/>
                  </a:lnTo>
                  <a:lnTo>
                    <a:pt x="2341" y="840"/>
                  </a:lnTo>
                  <a:lnTo>
                    <a:pt x="2076" y="67"/>
                  </a:lnTo>
                  <a:lnTo>
                    <a:pt x="1679" y="45"/>
                  </a:lnTo>
                  <a:cubicBezTo>
                    <a:pt x="1590" y="398"/>
                    <a:pt x="1370" y="685"/>
                    <a:pt x="1061" y="862"/>
                  </a:cubicBezTo>
                  <a:cubicBezTo>
                    <a:pt x="685" y="663"/>
                    <a:pt x="376" y="376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5699466" y="1513552"/>
              <a:ext cx="221424" cy="80536"/>
            </a:xfrm>
            <a:custGeom>
              <a:avLst/>
              <a:gdLst/>
              <a:ahLst/>
              <a:cxnLst/>
              <a:rect l="l" t="t" r="r" b="b"/>
              <a:pathLst>
                <a:path w="3313" h="1205" extrusionOk="0">
                  <a:moveTo>
                    <a:pt x="3212" y="0"/>
                  </a:moveTo>
                  <a:cubicBezTo>
                    <a:pt x="2863" y="0"/>
                    <a:pt x="64" y="363"/>
                    <a:pt x="1" y="467"/>
                  </a:cubicBezTo>
                  <a:cubicBezTo>
                    <a:pt x="23" y="688"/>
                    <a:pt x="23" y="909"/>
                    <a:pt x="1" y="1108"/>
                  </a:cubicBezTo>
                  <a:cubicBezTo>
                    <a:pt x="1" y="1108"/>
                    <a:pt x="430" y="1205"/>
                    <a:pt x="1037" y="1205"/>
                  </a:cubicBezTo>
                  <a:cubicBezTo>
                    <a:pt x="1693" y="1205"/>
                    <a:pt x="2556" y="1092"/>
                    <a:pt x="3312" y="622"/>
                  </a:cubicBezTo>
                  <a:cubicBezTo>
                    <a:pt x="3312" y="489"/>
                    <a:pt x="3246" y="401"/>
                    <a:pt x="3246" y="4"/>
                  </a:cubicBezTo>
                  <a:cubicBezTo>
                    <a:pt x="3243" y="2"/>
                    <a:pt x="3231" y="0"/>
                    <a:pt x="3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5538663" y="1195087"/>
              <a:ext cx="397000" cy="365654"/>
            </a:xfrm>
            <a:custGeom>
              <a:avLst/>
              <a:gdLst/>
              <a:ahLst/>
              <a:cxnLst/>
              <a:rect l="l" t="t" r="r" b="b"/>
              <a:pathLst>
                <a:path w="5940" h="5471" extrusionOk="0">
                  <a:moveTo>
                    <a:pt x="4130" y="0"/>
                  </a:moveTo>
                  <a:cubicBezTo>
                    <a:pt x="4129" y="0"/>
                    <a:pt x="4129" y="0"/>
                    <a:pt x="4129" y="0"/>
                  </a:cubicBezTo>
                  <a:lnTo>
                    <a:pt x="4141" y="3"/>
                  </a:lnTo>
                  <a:lnTo>
                    <a:pt x="4141" y="3"/>
                  </a:lnTo>
                  <a:cubicBezTo>
                    <a:pt x="4136" y="1"/>
                    <a:pt x="4133" y="0"/>
                    <a:pt x="4130" y="0"/>
                  </a:cubicBezTo>
                  <a:close/>
                  <a:moveTo>
                    <a:pt x="4141" y="3"/>
                  </a:moveTo>
                  <a:lnTo>
                    <a:pt x="4141" y="3"/>
                  </a:lnTo>
                  <a:cubicBezTo>
                    <a:pt x="4175" y="15"/>
                    <a:pt x="4265" y="95"/>
                    <a:pt x="4283" y="596"/>
                  </a:cubicBezTo>
                  <a:cubicBezTo>
                    <a:pt x="4305" y="1237"/>
                    <a:pt x="3930" y="1170"/>
                    <a:pt x="3489" y="1568"/>
                  </a:cubicBezTo>
                  <a:cubicBezTo>
                    <a:pt x="3091" y="1303"/>
                    <a:pt x="2628" y="1259"/>
                    <a:pt x="2539" y="839"/>
                  </a:cubicBezTo>
                  <a:cubicBezTo>
                    <a:pt x="2495" y="619"/>
                    <a:pt x="2473" y="398"/>
                    <a:pt x="2495" y="177"/>
                  </a:cubicBezTo>
                  <a:lnTo>
                    <a:pt x="2495" y="177"/>
                  </a:lnTo>
                  <a:cubicBezTo>
                    <a:pt x="1965" y="464"/>
                    <a:pt x="1436" y="685"/>
                    <a:pt x="862" y="861"/>
                  </a:cubicBezTo>
                  <a:cubicBezTo>
                    <a:pt x="1" y="1325"/>
                    <a:pt x="1524" y="2782"/>
                    <a:pt x="1524" y="2782"/>
                  </a:cubicBezTo>
                  <a:cubicBezTo>
                    <a:pt x="1524" y="2782"/>
                    <a:pt x="2252" y="4614"/>
                    <a:pt x="2407" y="5232"/>
                  </a:cubicBezTo>
                  <a:cubicBezTo>
                    <a:pt x="2484" y="5395"/>
                    <a:pt x="2919" y="5471"/>
                    <a:pt x="3446" y="5471"/>
                  </a:cubicBezTo>
                  <a:cubicBezTo>
                    <a:pt x="4419" y="5471"/>
                    <a:pt x="5709" y="5213"/>
                    <a:pt x="5652" y="4769"/>
                  </a:cubicBezTo>
                  <a:cubicBezTo>
                    <a:pt x="5608" y="4371"/>
                    <a:pt x="5873" y="3179"/>
                    <a:pt x="5939" y="2672"/>
                  </a:cubicBezTo>
                  <a:cubicBezTo>
                    <a:pt x="5498" y="1943"/>
                    <a:pt x="5409" y="1060"/>
                    <a:pt x="5718" y="265"/>
                  </a:cubicBezTo>
                  <a:lnTo>
                    <a:pt x="4141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5849977" y="1352950"/>
              <a:ext cx="44312" cy="36826"/>
            </a:xfrm>
            <a:custGeom>
              <a:avLst/>
              <a:gdLst/>
              <a:ahLst/>
              <a:cxnLst/>
              <a:rect l="l" t="t" r="r" b="b"/>
              <a:pathLst>
                <a:path w="663" h="551" extrusionOk="0">
                  <a:moveTo>
                    <a:pt x="376" y="1"/>
                  </a:moveTo>
                  <a:cubicBezTo>
                    <a:pt x="133" y="1"/>
                    <a:pt x="1" y="288"/>
                    <a:pt x="177" y="464"/>
                  </a:cubicBezTo>
                  <a:cubicBezTo>
                    <a:pt x="230" y="524"/>
                    <a:pt x="300" y="551"/>
                    <a:pt x="369" y="551"/>
                  </a:cubicBezTo>
                  <a:cubicBezTo>
                    <a:pt x="506" y="551"/>
                    <a:pt x="641" y="448"/>
                    <a:pt x="641" y="288"/>
                  </a:cubicBezTo>
                  <a:cubicBezTo>
                    <a:pt x="663" y="133"/>
                    <a:pt x="530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5788022" y="1198028"/>
              <a:ext cx="72382" cy="358637"/>
            </a:xfrm>
            <a:custGeom>
              <a:avLst/>
              <a:gdLst/>
              <a:ahLst/>
              <a:cxnLst/>
              <a:rect l="l" t="t" r="r" b="b"/>
              <a:pathLst>
                <a:path w="1083" h="5366" extrusionOk="0">
                  <a:moveTo>
                    <a:pt x="773" y="1"/>
                  </a:moveTo>
                  <a:lnTo>
                    <a:pt x="707" y="23"/>
                  </a:lnTo>
                  <a:cubicBezTo>
                    <a:pt x="707" y="45"/>
                    <a:pt x="994" y="663"/>
                    <a:pt x="795" y="1082"/>
                  </a:cubicBezTo>
                  <a:cubicBezTo>
                    <a:pt x="707" y="1237"/>
                    <a:pt x="552" y="1391"/>
                    <a:pt x="376" y="1458"/>
                  </a:cubicBezTo>
                  <a:cubicBezTo>
                    <a:pt x="265" y="1502"/>
                    <a:pt x="155" y="1568"/>
                    <a:pt x="89" y="1656"/>
                  </a:cubicBezTo>
                  <a:cubicBezTo>
                    <a:pt x="0" y="1833"/>
                    <a:pt x="89" y="2230"/>
                    <a:pt x="221" y="2848"/>
                  </a:cubicBezTo>
                  <a:cubicBezTo>
                    <a:pt x="420" y="3665"/>
                    <a:pt x="552" y="4526"/>
                    <a:pt x="596" y="5365"/>
                  </a:cubicBezTo>
                  <a:lnTo>
                    <a:pt x="685" y="5365"/>
                  </a:lnTo>
                  <a:cubicBezTo>
                    <a:pt x="641" y="4504"/>
                    <a:pt x="508" y="3665"/>
                    <a:pt x="309" y="2826"/>
                  </a:cubicBezTo>
                  <a:cubicBezTo>
                    <a:pt x="199" y="2274"/>
                    <a:pt x="89" y="1855"/>
                    <a:pt x="177" y="1700"/>
                  </a:cubicBezTo>
                  <a:cubicBezTo>
                    <a:pt x="243" y="1612"/>
                    <a:pt x="309" y="1568"/>
                    <a:pt x="398" y="1524"/>
                  </a:cubicBezTo>
                  <a:cubicBezTo>
                    <a:pt x="619" y="1458"/>
                    <a:pt x="773" y="1303"/>
                    <a:pt x="883" y="1104"/>
                  </a:cubicBezTo>
                  <a:cubicBezTo>
                    <a:pt x="1082" y="663"/>
                    <a:pt x="773" y="23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5677344" y="1215739"/>
              <a:ext cx="132868" cy="343866"/>
            </a:xfrm>
            <a:custGeom>
              <a:avLst/>
              <a:gdLst/>
              <a:ahLst/>
              <a:cxnLst/>
              <a:rect l="l" t="t" r="r" b="b"/>
              <a:pathLst>
                <a:path w="1988" h="5145" extrusionOk="0">
                  <a:moveTo>
                    <a:pt x="177" y="0"/>
                  </a:moveTo>
                  <a:cubicBezTo>
                    <a:pt x="177" y="1"/>
                    <a:pt x="67" y="45"/>
                    <a:pt x="67" y="45"/>
                  </a:cubicBezTo>
                  <a:cubicBezTo>
                    <a:pt x="45" y="199"/>
                    <a:pt x="1" y="773"/>
                    <a:pt x="310" y="1082"/>
                  </a:cubicBezTo>
                  <a:cubicBezTo>
                    <a:pt x="486" y="1281"/>
                    <a:pt x="729" y="1435"/>
                    <a:pt x="994" y="1480"/>
                  </a:cubicBezTo>
                  <a:cubicBezTo>
                    <a:pt x="1082" y="1502"/>
                    <a:pt x="1171" y="1546"/>
                    <a:pt x="1237" y="1590"/>
                  </a:cubicBezTo>
                  <a:cubicBezTo>
                    <a:pt x="1458" y="1767"/>
                    <a:pt x="1877" y="4195"/>
                    <a:pt x="1921" y="5144"/>
                  </a:cubicBezTo>
                  <a:lnTo>
                    <a:pt x="1988" y="5122"/>
                  </a:lnTo>
                  <a:cubicBezTo>
                    <a:pt x="1965" y="4327"/>
                    <a:pt x="1546" y="1744"/>
                    <a:pt x="1303" y="1524"/>
                  </a:cubicBezTo>
                  <a:cubicBezTo>
                    <a:pt x="1215" y="1458"/>
                    <a:pt x="1127" y="1413"/>
                    <a:pt x="1016" y="1413"/>
                  </a:cubicBezTo>
                  <a:cubicBezTo>
                    <a:pt x="773" y="1347"/>
                    <a:pt x="531" y="1215"/>
                    <a:pt x="354" y="1016"/>
                  </a:cubicBezTo>
                  <a:cubicBezTo>
                    <a:pt x="45" y="707"/>
                    <a:pt x="177" y="1"/>
                    <a:pt x="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5810144" y="1696745"/>
              <a:ext cx="11897" cy="13300"/>
            </a:xfrm>
            <a:custGeom>
              <a:avLst/>
              <a:gdLst/>
              <a:ahLst/>
              <a:cxnLst/>
              <a:rect l="l" t="t" r="r" b="b"/>
              <a:pathLst>
                <a:path w="178" h="199" extrusionOk="0">
                  <a:moveTo>
                    <a:pt x="133" y="0"/>
                  </a:moveTo>
                  <a:lnTo>
                    <a:pt x="1" y="22"/>
                  </a:lnTo>
                  <a:lnTo>
                    <a:pt x="45" y="155"/>
                  </a:lnTo>
                  <a:lnTo>
                    <a:pt x="133" y="199"/>
                  </a:lnTo>
                  <a:lnTo>
                    <a:pt x="177" y="6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5423173" y="1695275"/>
              <a:ext cx="423934" cy="284316"/>
            </a:xfrm>
            <a:custGeom>
              <a:avLst/>
              <a:gdLst/>
              <a:ahLst/>
              <a:cxnLst/>
              <a:rect l="l" t="t" r="r" b="b"/>
              <a:pathLst>
                <a:path w="6343" h="4254" extrusionOk="0">
                  <a:moveTo>
                    <a:pt x="6122" y="0"/>
                  </a:moveTo>
                  <a:lnTo>
                    <a:pt x="470" y="3356"/>
                  </a:lnTo>
                  <a:cubicBezTo>
                    <a:pt x="0" y="3627"/>
                    <a:pt x="285" y="4253"/>
                    <a:pt x="707" y="4253"/>
                  </a:cubicBezTo>
                  <a:cubicBezTo>
                    <a:pt x="800" y="4253"/>
                    <a:pt x="900" y="4222"/>
                    <a:pt x="1000" y="4150"/>
                  </a:cubicBezTo>
                  <a:lnTo>
                    <a:pt x="6298" y="287"/>
                  </a:lnTo>
                  <a:cubicBezTo>
                    <a:pt x="6320" y="265"/>
                    <a:pt x="6342" y="243"/>
                    <a:pt x="6342" y="199"/>
                  </a:cubicBezTo>
                  <a:cubicBezTo>
                    <a:pt x="6320" y="133"/>
                    <a:pt x="6276" y="44"/>
                    <a:pt x="6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5832266" y="1614472"/>
              <a:ext cx="135809" cy="100052"/>
            </a:xfrm>
            <a:custGeom>
              <a:avLst/>
              <a:gdLst/>
              <a:ahLst/>
              <a:cxnLst/>
              <a:rect l="l" t="t" r="r" b="b"/>
              <a:pathLst>
                <a:path w="2032" h="1497" extrusionOk="0">
                  <a:moveTo>
                    <a:pt x="1866" y="0"/>
                  </a:moveTo>
                  <a:cubicBezTo>
                    <a:pt x="1855" y="0"/>
                    <a:pt x="1844" y="6"/>
                    <a:pt x="1833" y="17"/>
                  </a:cubicBezTo>
                  <a:lnTo>
                    <a:pt x="1" y="1209"/>
                  </a:lnTo>
                  <a:lnTo>
                    <a:pt x="177" y="1496"/>
                  </a:lnTo>
                  <a:lnTo>
                    <a:pt x="2010" y="282"/>
                  </a:lnTo>
                  <a:cubicBezTo>
                    <a:pt x="2032" y="260"/>
                    <a:pt x="2032" y="238"/>
                    <a:pt x="2032" y="216"/>
                  </a:cubicBezTo>
                  <a:cubicBezTo>
                    <a:pt x="2010" y="127"/>
                    <a:pt x="1965" y="61"/>
                    <a:pt x="1899" y="17"/>
                  </a:cubicBezTo>
                  <a:cubicBezTo>
                    <a:pt x="1888" y="6"/>
                    <a:pt x="1877" y="0"/>
                    <a:pt x="1866" y="0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5945884" y="1597697"/>
              <a:ext cx="41371" cy="45314"/>
            </a:xfrm>
            <a:custGeom>
              <a:avLst/>
              <a:gdLst/>
              <a:ahLst/>
              <a:cxnLst/>
              <a:rect l="l" t="t" r="r" b="b"/>
              <a:pathLst>
                <a:path w="619" h="678" extrusionOk="0">
                  <a:moveTo>
                    <a:pt x="197" y="0"/>
                  </a:moveTo>
                  <a:cubicBezTo>
                    <a:pt x="163" y="0"/>
                    <a:pt x="133" y="8"/>
                    <a:pt x="111" y="25"/>
                  </a:cubicBezTo>
                  <a:cubicBezTo>
                    <a:pt x="1" y="91"/>
                    <a:pt x="1" y="290"/>
                    <a:pt x="111" y="467"/>
                  </a:cubicBezTo>
                  <a:cubicBezTo>
                    <a:pt x="192" y="596"/>
                    <a:pt x="308" y="678"/>
                    <a:pt x="408" y="678"/>
                  </a:cubicBezTo>
                  <a:cubicBezTo>
                    <a:pt x="444" y="678"/>
                    <a:pt x="479" y="667"/>
                    <a:pt x="508" y="643"/>
                  </a:cubicBezTo>
                  <a:cubicBezTo>
                    <a:pt x="619" y="577"/>
                    <a:pt x="619" y="401"/>
                    <a:pt x="508" y="202"/>
                  </a:cubicBezTo>
                  <a:cubicBezTo>
                    <a:pt x="426" y="70"/>
                    <a:pt x="29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5829726" y="1694673"/>
              <a:ext cx="17377" cy="19516"/>
            </a:xfrm>
            <a:custGeom>
              <a:avLst/>
              <a:gdLst/>
              <a:ahLst/>
              <a:cxnLst/>
              <a:rect l="l" t="t" r="r" b="b"/>
              <a:pathLst>
                <a:path w="260" h="292" extrusionOk="0">
                  <a:moveTo>
                    <a:pt x="79" y="1"/>
                  </a:moveTo>
                  <a:cubicBezTo>
                    <a:pt x="33" y="1"/>
                    <a:pt x="0" y="26"/>
                    <a:pt x="17" y="75"/>
                  </a:cubicBezTo>
                  <a:cubicBezTo>
                    <a:pt x="17" y="164"/>
                    <a:pt x="61" y="230"/>
                    <a:pt x="127" y="274"/>
                  </a:cubicBezTo>
                  <a:cubicBezTo>
                    <a:pt x="146" y="286"/>
                    <a:pt x="164" y="292"/>
                    <a:pt x="181" y="292"/>
                  </a:cubicBezTo>
                  <a:cubicBezTo>
                    <a:pt x="225" y="292"/>
                    <a:pt x="259" y="256"/>
                    <a:pt x="259" y="208"/>
                  </a:cubicBezTo>
                  <a:cubicBezTo>
                    <a:pt x="237" y="120"/>
                    <a:pt x="193" y="53"/>
                    <a:pt x="127" y="9"/>
                  </a:cubicBezTo>
                  <a:cubicBezTo>
                    <a:pt x="110" y="4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5957714" y="1361839"/>
              <a:ext cx="106268" cy="76259"/>
            </a:xfrm>
            <a:custGeom>
              <a:avLst/>
              <a:gdLst/>
              <a:ahLst/>
              <a:cxnLst/>
              <a:rect l="l" t="t" r="r" b="b"/>
              <a:pathLst>
                <a:path w="1590" h="1141" extrusionOk="0">
                  <a:moveTo>
                    <a:pt x="1126" y="0"/>
                  </a:moveTo>
                  <a:lnTo>
                    <a:pt x="177" y="110"/>
                  </a:lnTo>
                  <a:lnTo>
                    <a:pt x="0" y="464"/>
                  </a:lnTo>
                  <a:lnTo>
                    <a:pt x="0" y="993"/>
                  </a:lnTo>
                  <a:cubicBezTo>
                    <a:pt x="0" y="993"/>
                    <a:pt x="79" y="1141"/>
                    <a:pt x="353" y="1141"/>
                  </a:cubicBezTo>
                  <a:cubicBezTo>
                    <a:pt x="491" y="1141"/>
                    <a:pt x="677" y="1104"/>
                    <a:pt x="927" y="993"/>
                  </a:cubicBezTo>
                  <a:cubicBezTo>
                    <a:pt x="1590" y="662"/>
                    <a:pt x="1413" y="243"/>
                    <a:pt x="1413" y="243"/>
                  </a:cubicBezTo>
                  <a:lnTo>
                    <a:pt x="112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5945884" y="1343927"/>
              <a:ext cx="132868" cy="189076"/>
            </a:xfrm>
            <a:custGeom>
              <a:avLst/>
              <a:gdLst/>
              <a:ahLst/>
              <a:cxnLst/>
              <a:rect l="l" t="t" r="r" b="b"/>
              <a:pathLst>
                <a:path w="1988" h="2829" extrusionOk="0">
                  <a:moveTo>
                    <a:pt x="849" y="0"/>
                  </a:moveTo>
                  <a:cubicBezTo>
                    <a:pt x="704" y="0"/>
                    <a:pt x="558" y="45"/>
                    <a:pt x="442" y="136"/>
                  </a:cubicBezTo>
                  <a:cubicBezTo>
                    <a:pt x="221" y="224"/>
                    <a:pt x="67" y="423"/>
                    <a:pt x="1" y="643"/>
                  </a:cubicBezTo>
                  <a:cubicBezTo>
                    <a:pt x="221" y="1019"/>
                    <a:pt x="464" y="1372"/>
                    <a:pt x="729" y="1703"/>
                  </a:cubicBezTo>
                  <a:cubicBezTo>
                    <a:pt x="663" y="1769"/>
                    <a:pt x="552" y="1902"/>
                    <a:pt x="552" y="1902"/>
                  </a:cubicBezTo>
                  <a:lnTo>
                    <a:pt x="707" y="2520"/>
                  </a:lnTo>
                  <a:lnTo>
                    <a:pt x="1413" y="2829"/>
                  </a:lnTo>
                  <a:cubicBezTo>
                    <a:pt x="1413" y="2829"/>
                    <a:pt x="1987" y="2476"/>
                    <a:pt x="1987" y="1990"/>
                  </a:cubicBezTo>
                  <a:cubicBezTo>
                    <a:pt x="1987" y="1593"/>
                    <a:pt x="1148" y="69"/>
                    <a:pt x="1148" y="69"/>
                  </a:cubicBezTo>
                  <a:cubicBezTo>
                    <a:pt x="1057" y="23"/>
                    <a:pt x="953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5904581" y="1212798"/>
              <a:ext cx="147639" cy="214006"/>
            </a:xfrm>
            <a:custGeom>
              <a:avLst/>
              <a:gdLst/>
              <a:ahLst/>
              <a:cxnLst/>
              <a:rect l="l" t="t" r="r" b="b"/>
              <a:pathLst>
                <a:path w="2209" h="3202" extrusionOk="0">
                  <a:moveTo>
                    <a:pt x="243" y="0"/>
                  </a:moveTo>
                  <a:cubicBezTo>
                    <a:pt x="243" y="0"/>
                    <a:pt x="0" y="309"/>
                    <a:pt x="45" y="1126"/>
                  </a:cubicBezTo>
                  <a:cubicBezTo>
                    <a:pt x="45" y="1590"/>
                    <a:pt x="199" y="2031"/>
                    <a:pt x="464" y="2407"/>
                  </a:cubicBezTo>
                  <a:lnTo>
                    <a:pt x="795" y="3201"/>
                  </a:lnTo>
                  <a:cubicBezTo>
                    <a:pt x="1030" y="2752"/>
                    <a:pt x="1507" y="2458"/>
                    <a:pt x="2012" y="2458"/>
                  </a:cubicBezTo>
                  <a:cubicBezTo>
                    <a:pt x="2077" y="2458"/>
                    <a:pt x="2142" y="2463"/>
                    <a:pt x="2208" y="2473"/>
                  </a:cubicBezTo>
                  <a:cubicBezTo>
                    <a:pt x="1855" y="1921"/>
                    <a:pt x="1524" y="1369"/>
                    <a:pt x="1259" y="795"/>
                  </a:cubicBezTo>
                  <a:cubicBezTo>
                    <a:pt x="1060" y="398"/>
                    <a:pt x="685" y="111"/>
                    <a:pt x="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5922292" y="1299817"/>
              <a:ext cx="22189" cy="73853"/>
            </a:xfrm>
            <a:custGeom>
              <a:avLst/>
              <a:gdLst/>
              <a:ahLst/>
              <a:cxnLst/>
              <a:rect l="l" t="t" r="r" b="b"/>
              <a:pathLst>
                <a:path w="332" h="1105" extrusionOk="0">
                  <a:moveTo>
                    <a:pt x="0" y="1"/>
                  </a:moveTo>
                  <a:lnTo>
                    <a:pt x="0" y="1"/>
                  </a:lnTo>
                  <a:cubicBezTo>
                    <a:pt x="89" y="354"/>
                    <a:pt x="155" y="729"/>
                    <a:pt x="199" y="1105"/>
                  </a:cubicBezTo>
                  <a:cubicBezTo>
                    <a:pt x="199" y="1105"/>
                    <a:pt x="331" y="376"/>
                    <a:pt x="0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5898699" y="1470979"/>
              <a:ext cx="153520" cy="125516"/>
            </a:xfrm>
            <a:custGeom>
              <a:avLst/>
              <a:gdLst/>
              <a:ahLst/>
              <a:cxnLst/>
              <a:rect l="l" t="t" r="r" b="b"/>
              <a:pathLst>
                <a:path w="2297" h="1878" extrusionOk="0">
                  <a:moveTo>
                    <a:pt x="1258" y="1"/>
                  </a:moveTo>
                  <a:cubicBezTo>
                    <a:pt x="927" y="288"/>
                    <a:pt x="442" y="1126"/>
                    <a:pt x="0" y="1546"/>
                  </a:cubicBezTo>
                  <a:cubicBezTo>
                    <a:pt x="22" y="1700"/>
                    <a:pt x="375" y="1877"/>
                    <a:pt x="375" y="1877"/>
                  </a:cubicBezTo>
                  <a:lnTo>
                    <a:pt x="729" y="1767"/>
                  </a:lnTo>
                  <a:cubicBezTo>
                    <a:pt x="1192" y="1502"/>
                    <a:pt x="1656" y="1237"/>
                    <a:pt x="2097" y="928"/>
                  </a:cubicBezTo>
                  <a:cubicBezTo>
                    <a:pt x="2119" y="884"/>
                    <a:pt x="2296" y="111"/>
                    <a:pt x="1258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5878048" y="1568356"/>
              <a:ext cx="97445" cy="131398"/>
            </a:xfrm>
            <a:custGeom>
              <a:avLst/>
              <a:gdLst/>
              <a:ahLst/>
              <a:cxnLst/>
              <a:rect l="l" t="t" r="r" b="b"/>
              <a:pathLst>
                <a:path w="1458" h="1966" extrusionOk="0">
                  <a:moveTo>
                    <a:pt x="552" y="1"/>
                  </a:moveTo>
                  <a:cubicBezTo>
                    <a:pt x="177" y="1"/>
                    <a:pt x="110" y="398"/>
                    <a:pt x="66" y="575"/>
                  </a:cubicBezTo>
                  <a:cubicBezTo>
                    <a:pt x="0" y="840"/>
                    <a:pt x="0" y="1126"/>
                    <a:pt x="66" y="1413"/>
                  </a:cubicBezTo>
                  <a:cubicBezTo>
                    <a:pt x="97" y="1383"/>
                    <a:pt x="137" y="1366"/>
                    <a:pt x="176" y="1366"/>
                  </a:cubicBezTo>
                  <a:cubicBezTo>
                    <a:pt x="221" y="1366"/>
                    <a:pt x="263" y="1388"/>
                    <a:pt x="287" y="1436"/>
                  </a:cubicBezTo>
                  <a:cubicBezTo>
                    <a:pt x="397" y="1568"/>
                    <a:pt x="199" y="1700"/>
                    <a:pt x="199" y="1700"/>
                  </a:cubicBezTo>
                  <a:cubicBezTo>
                    <a:pt x="199" y="1700"/>
                    <a:pt x="397" y="1965"/>
                    <a:pt x="618" y="1965"/>
                  </a:cubicBezTo>
                  <a:cubicBezTo>
                    <a:pt x="905" y="1965"/>
                    <a:pt x="1148" y="1811"/>
                    <a:pt x="1280" y="1568"/>
                  </a:cubicBezTo>
                  <a:cubicBezTo>
                    <a:pt x="1347" y="1458"/>
                    <a:pt x="1457" y="1016"/>
                    <a:pt x="1347" y="862"/>
                  </a:cubicBezTo>
                  <a:cubicBezTo>
                    <a:pt x="1214" y="707"/>
                    <a:pt x="1104" y="530"/>
                    <a:pt x="1038" y="354"/>
                  </a:cubicBezTo>
                  <a:cubicBezTo>
                    <a:pt x="971" y="133"/>
                    <a:pt x="773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5634570" y="1397194"/>
              <a:ext cx="121038" cy="92165"/>
            </a:xfrm>
            <a:custGeom>
              <a:avLst/>
              <a:gdLst/>
              <a:ahLst/>
              <a:cxnLst/>
              <a:rect l="l" t="t" r="r" b="b"/>
              <a:pathLst>
                <a:path w="1811" h="1379" extrusionOk="0">
                  <a:moveTo>
                    <a:pt x="1126" y="1"/>
                  </a:moveTo>
                  <a:lnTo>
                    <a:pt x="376" y="200"/>
                  </a:lnTo>
                  <a:lnTo>
                    <a:pt x="1" y="773"/>
                  </a:lnTo>
                  <a:lnTo>
                    <a:pt x="111" y="1303"/>
                  </a:lnTo>
                  <a:cubicBezTo>
                    <a:pt x="111" y="1303"/>
                    <a:pt x="205" y="1379"/>
                    <a:pt x="397" y="1379"/>
                  </a:cubicBezTo>
                  <a:cubicBezTo>
                    <a:pt x="565" y="1379"/>
                    <a:pt x="807" y="1321"/>
                    <a:pt x="1126" y="1105"/>
                  </a:cubicBezTo>
                  <a:cubicBezTo>
                    <a:pt x="1811" y="619"/>
                    <a:pt x="1458" y="200"/>
                    <a:pt x="1458" y="200"/>
                  </a:cubicBezTo>
                  <a:lnTo>
                    <a:pt x="1126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5821974" y="1642075"/>
              <a:ext cx="54604" cy="57679"/>
            </a:xfrm>
            <a:custGeom>
              <a:avLst/>
              <a:gdLst/>
              <a:ahLst/>
              <a:cxnLst/>
              <a:rect l="l" t="t" r="r" b="b"/>
              <a:pathLst>
                <a:path w="817" h="863" extrusionOk="0">
                  <a:moveTo>
                    <a:pt x="260" y="1"/>
                  </a:moveTo>
                  <a:cubicBezTo>
                    <a:pt x="170" y="1"/>
                    <a:pt x="0" y="531"/>
                    <a:pt x="0" y="531"/>
                  </a:cubicBezTo>
                  <a:lnTo>
                    <a:pt x="243" y="862"/>
                  </a:lnTo>
                  <a:lnTo>
                    <a:pt x="817" y="377"/>
                  </a:lnTo>
                  <a:cubicBezTo>
                    <a:pt x="685" y="200"/>
                    <a:pt x="486" y="68"/>
                    <a:pt x="265" y="1"/>
                  </a:cubicBezTo>
                  <a:cubicBezTo>
                    <a:pt x="263" y="1"/>
                    <a:pt x="262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5715707" y="1476860"/>
              <a:ext cx="124046" cy="188943"/>
            </a:xfrm>
            <a:custGeom>
              <a:avLst/>
              <a:gdLst/>
              <a:ahLst/>
              <a:cxnLst/>
              <a:rect l="l" t="t" r="r" b="b"/>
              <a:pathLst>
                <a:path w="1856" h="2827" extrusionOk="0">
                  <a:moveTo>
                    <a:pt x="619" y="1"/>
                  </a:moveTo>
                  <a:lnTo>
                    <a:pt x="1" y="332"/>
                  </a:lnTo>
                  <a:cubicBezTo>
                    <a:pt x="1" y="332"/>
                    <a:pt x="1" y="663"/>
                    <a:pt x="1" y="796"/>
                  </a:cubicBezTo>
                  <a:cubicBezTo>
                    <a:pt x="486" y="1922"/>
                    <a:pt x="685" y="1944"/>
                    <a:pt x="1369" y="2827"/>
                  </a:cubicBezTo>
                  <a:cubicBezTo>
                    <a:pt x="1458" y="2518"/>
                    <a:pt x="1855" y="2473"/>
                    <a:pt x="1855" y="2473"/>
                  </a:cubicBezTo>
                  <a:cubicBezTo>
                    <a:pt x="1612" y="1745"/>
                    <a:pt x="1325" y="1038"/>
                    <a:pt x="994" y="354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5824914" y="1662593"/>
              <a:ext cx="81205" cy="76058"/>
            </a:xfrm>
            <a:custGeom>
              <a:avLst/>
              <a:gdLst/>
              <a:ahLst/>
              <a:cxnLst/>
              <a:rect l="l" t="t" r="r" b="b"/>
              <a:pathLst>
                <a:path w="1215" h="1138" extrusionOk="0">
                  <a:moveTo>
                    <a:pt x="787" y="1"/>
                  </a:moveTo>
                  <a:cubicBezTo>
                    <a:pt x="729" y="1"/>
                    <a:pt x="669" y="29"/>
                    <a:pt x="574" y="92"/>
                  </a:cubicBezTo>
                  <a:cubicBezTo>
                    <a:pt x="442" y="202"/>
                    <a:pt x="265" y="268"/>
                    <a:pt x="221" y="423"/>
                  </a:cubicBezTo>
                  <a:cubicBezTo>
                    <a:pt x="177" y="555"/>
                    <a:pt x="177" y="710"/>
                    <a:pt x="221" y="820"/>
                  </a:cubicBezTo>
                  <a:lnTo>
                    <a:pt x="0" y="975"/>
                  </a:lnTo>
                  <a:cubicBezTo>
                    <a:pt x="109" y="1083"/>
                    <a:pt x="260" y="1137"/>
                    <a:pt x="409" y="1137"/>
                  </a:cubicBezTo>
                  <a:cubicBezTo>
                    <a:pt x="473" y="1137"/>
                    <a:pt x="537" y="1127"/>
                    <a:pt x="596" y="1107"/>
                  </a:cubicBezTo>
                  <a:cubicBezTo>
                    <a:pt x="883" y="1019"/>
                    <a:pt x="1104" y="776"/>
                    <a:pt x="1170" y="467"/>
                  </a:cubicBezTo>
                  <a:cubicBezTo>
                    <a:pt x="1215" y="290"/>
                    <a:pt x="1192" y="224"/>
                    <a:pt x="1016" y="92"/>
                  </a:cubicBezTo>
                  <a:cubicBezTo>
                    <a:pt x="912" y="34"/>
                    <a:pt x="850" y="1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5807203" y="1642141"/>
              <a:ext cx="60553" cy="64295"/>
            </a:xfrm>
            <a:custGeom>
              <a:avLst/>
              <a:gdLst/>
              <a:ahLst/>
              <a:cxnLst/>
              <a:rect l="l" t="t" r="r" b="b"/>
              <a:pathLst>
                <a:path w="906" h="962" extrusionOk="0">
                  <a:moveTo>
                    <a:pt x="464" y="0"/>
                  </a:moveTo>
                  <a:cubicBezTo>
                    <a:pt x="354" y="0"/>
                    <a:pt x="243" y="22"/>
                    <a:pt x="155" y="89"/>
                  </a:cubicBezTo>
                  <a:cubicBezTo>
                    <a:pt x="67" y="155"/>
                    <a:pt x="22" y="243"/>
                    <a:pt x="0" y="354"/>
                  </a:cubicBezTo>
                  <a:cubicBezTo>
                    <a:pt x="0" y="508"/>
                    <a:pt x="0" y="663"/>
                    <a:pt x="45" y="839"/>
                  </a:cubicBezTo>
                  <a:cubicBezTo>
                    <a:pt x="63" y="893"/>
                    <a:pt x="124" y="962"/>
                    <a:pt x="277" y="962"/>
                  </a:cubicBezTo>
                  <a:cubicBezTo>
                    <a:pt x="312" y="962"/>
                    <a:pt x="352" y="958"/>
                    <a:pt x="398" y="950"/>
                  </a:cubicBezTo>
                  <a:cubicBezTo>
                    <a:pt x="619" y="928"/>
                    <a:pt x="906" y="751"/>
                    <a:pt x="883" y="641"/>
                  </a:cubicBezTo>
                  <a:cubicBezTo>
                    <a:pt x="870" y="573"/>
                    <a:pt x="732" y="547"/>
                    <a:pt x="617" y="547"/>
                  </a:cubicBezTo>
                  <a:cubicBezTo>
                    <a:pt x="545" y="547"/>
                    <a:pt x="481" y="557"/>
                    <a:pt x="464" y="574"/>
                  </a:cubicBezTo>
                  <a:cubicBezTo>
                    <a:pt x="596" y="398"/>
                    <a:pt x="596" y="177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5643459" y="1391313"/>
              <a:ext cx="137279" cy="138749"/>
            </a:xfrm>
            <a:custGeom>
              <a:avLst/>
              <a:gdLst/>
              <a:ahLst/>
              <a:cxnLst/>
              <a:rect l="l" t="t" r="r" b="b"/>
              <a:pathLst>
                <a:path w="2054" h="2076" extrusionOk="0">
                  <a:moveTo>
                    <a:pt x="795" y="1"/>
                  </a:moveTo>
                  <a:lnTo>
                    <a:pt x="155" y="288"/>
                  </a:lnTo>
                  <a:lnTo>
                    <a:pt x="0" y="751"/>
                  </a:lnTo>
                  <a:cubicBezTo>
                    <a:pt x="0" y="795"/>
                    <a:pt x="22" y="861"/>
                    <a:pt x="66" y="928"/>
                  </a:cubicBezTo>
                  <a:cubicBezTo>
                    <a:pt x="287" y="1148"/>
                    <a:pt x="530" y="1369"/>
                    <a:pt x="773" y="1568"/>
                  </a:cubicBezTo>
                  <a:cubicBezTo>
                    <a:pt x="839" y="1634"/>
                    <a:pt x="971" y="1921"/>
                    <a:pt x="1082" y="2076"/>
                  </a:cubicBezTo>
                  <a:cubicBezTo>
                    <a:pt x="1311" y="1805"/>
                    <a:pt x="1638" y="1632"/>
                    <a:pt x="1990" y="1632"/>
                  </a:cubicBezTo>
                  <a:cubicBezTo>
                    <a:pt x="2011" y="1632"/>
                    <a:pt x="2032" y="1633"/>
                    <a:pt x="2053" y="1634"/>
                  </a:cubicBezTo>
                  <a:cubicBezTo>
                    <a:pt x="1943" y="1369"/>
                    <a:pt x="1766" y="1104"/>
                    <a:pt x="1567" y="884"/>
                  </a:cubicBezTo>
                  <a:lnTo>
                    <a:pt x="1170" y="243"/>
                  </a:lnTo>
                  <a:cubicBezTo>
                    <a:pt x="1082" y="133"/>
                    <a:pt x="949" y="45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5537192" y="1252097"/>
              <a:ext cx="194824" cy="232252"/>
            </a:xfrm>
            <a:custGeom>
              <a:avLst/>
              <a:gdLst/>
              <a:ahLst/>
              <a:cxnLst/>
              <a:rect l="l" t="t" r="r" b="b"/>
              <a:pathLst>
                <a:path w="2915" h="3475" extrusionOk="0">
                  <a:moveTo>
                    <a:pt x="1005" y="0"/>
                  </a:moveTo>
                  <a:cubicBezTo>
                    <a:pt x="844" y="0"/>
                    <a:pt x="674" y="75"/>
                    <a:pt x="508" y="273"/>
                  </a:cubicBezTo>
                  <a:cubicBezTo>
                    <a:pt x="1" y="825"/>
                    <a:pt x="663" y="1819"/>
                    <a:pt x="663" y="1819"/>
                  </a:cubicBezTo>
                  <a:cubicBezTo>
                    <a:pt x="663" y="1819"/>
                    <a:pt x="1480" y="3320"/>
                    <a:pt x="1568" y="3474"/>
                  </a:cubicBezTo>
                  <a:cubicBezTo>
                    <a:pt x="1678" y="2371"/>
                    <a:pt x="2915" y="2371"/>
                    <a:pt x="2915" y="2371"/>
                  </a:cubicBezTo>
                  <a:lnTo>
                    <a:pt x="1899" y="671"/>
                  </a:lnTo>
                  <a:cubicBezTo>
                    <a:pt x="1899" y="671"/>
                    <a:pt x="1489" y="0"/>
                    <a:pt x="10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5672599" y="1031344"/>
              <a:ext cx="180388" cy="216946"/>
            </a:xfrm>
            <a:custGeom>
              <a:avLst/>
              <a:gdLst/>
              <a:ahLst/>
              <a:cxnLst/>
              <a:rect l="l" t="t" r="r" b="b"/>
              <a:pathLst>
                <a:path w="2699" h="3246" extrusionOk="0">
                  <a:moveTo>
                    <a:pt x="1374" y="0"/>
                  </a:moveTo>
                  <a:cubicBezTo>
                    <a:pt x="1" y="0"/>
                    <a:pt x="380" y="1461"/>
                    <a:pt x="402" y="1461"/>
                  </a:cubicBezTo>
                  <a:cubicBezTo>
                    <a:pt x="402" y="1461"/>
                    <a:pt x="402" y="1460"/>
                    <a:pt x="403" y="1460"/>
                  </a:cubicBezTo>
                  <a:lnTo>
                    <a:pt x="403" y="1460"/>
                  </a:lnTo>
                  <a:cubicBezTo>
                    <a:pt x="338" y="2120"/>
                    <a:pt x="800" y="2208"/>
                    <a:pt x="800" y="2208"/>
                  </a:cubicBezTo>
                  <a:cubicBezTo>
                    <a:pt x="800" y="2362"/>
                    <a:pt x="866" y="2495"/>
                    <a:pt x="955" y="2605"/>
                  </a:cubicBezTo>
                  <a:cubicBezTo>
                    <a:pt x="1087" y="2715"/>
                    <a:pt x="1794" y="3245"/>
                    <a:pt x="2059" y="3245"/>
                  </a:cubicBezTo>
                  <a:cubicBezTo>
                    <a:pt x="2213" y="3223"/>
                    <a:pt x="2368" y="3135"/>
                    <a:pt x="2478" y="3002"/>
                  </a:cubicBezTo>
                  <a:cubicBezTo>
                    <a:pt x="2588" y="2870"/>
                    <a:pt x="2633" y="1457"/>
                    <a:pt x="2633" y="1457"/>
                  </a:cubicBezTo>
                  <a:cubicBezTo>
                    <a:pt x="2633" y="1457"/>
                    <a:pt x="2699" y="0"/>
                    <a:pt x="1374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5773251" y="1047517"/>
              <a:ext cx="64964" cy="106334"/>
            </a:xfrm>
            <a:custGeom>
              <a:avLst/>
              <a:gdLst/>
              <a:ahLst/>
              <a:cxnLst/>
              <a:rect l="l" t="t" r="r" b="b"/>
              <a:pathLst>
                <a:path w="972" h="1591" extrusionOk="0">
                  <a:moveTo>
                    <a:pt x="354" y="906"/>
                  </a:moveTo>
                  <a:cubicBezTo>
                    <a:pt x="354" y="906"/>
                    <a:pt x="376" y="928"/>
                    <a:pt x="398" y="928"/>
                  </a:cubicBezTo>
                  <a:cubicBezTo>
                    <a:pt x="464" y="972"/>
                    <a:pt x="508" y="1060"/>
                    <a:pt x="508" y="1149"/>
                  </a:cubicBezTo>
                  <a:cubicBezTo>
                    <a:pt x="530" y="1171"/>
                    <a:pt x="530" y="1193"/>
                    <a:pt x="508" y="1193"/>
                  </a:cubicBezTo>
                  <a:lnTo>
                    <a:pt x="486" y="1193"/>
                  </a:lnTo>
                  <a:cubicBezTo>
                    <a:pt x="398" y="1127"/>
                    <a:pt x="354" y="1060"/>
                    <a:pt x="354" y="972"/>
                  </a:cubicBezTo>
                  <a:cubicBezTo>
                    <a:pt x="354" y="950"/>
                    <a:pt x="354" y="928"/>
                    <a:pt x="354" y="906"/>
                  </a:cubicBezTo>
                  <a:close/>
                  <a:moveTo>
                    <a:pt x="1" y="1"/>
                  </a:moveTo>
                  <a:lnTo>
                    <a:pt x="1" y="663"/>
                  </a:lnTo>
                  <a:cubicBezTo>
                    <a:pt x="23" y="1016"/>
                    <a:pt x="199" y="1325"/>
                    <a:pt x="486" y="1502"/>
                  </a:cubicBezTo>
                  <a:cubicBezTo>
                    <a:pt x="553" y="1546"/>
                    <a:pt x="641" y="1568"/>
                    <a:pt x="729" y="1568"/>
                  </a:cubicBezTo>
                  <a:lnTo>
                    <a:pt x="729" y="1590"/>
                  </a:lnTo>
                  <a:lnTo>
                    <a:pt x="817" y="1524"/>
                  </a:lnTo>
                  <a:cubicBezTo>
                    <a:pt x="906" y="1458"/>
                    <a:pt x="972" y="1347"/>
                    <a:pt x="950" y="1215"/>
                  </a:cubicBezTo>
                  <a:cubicBezTo>
                    <a:pt x="950" y="972"/>
                    <a:pt x="817" y="729"/>
                    <a:pt x="597" y="619"/>
                  </a:cubicBezTo>
                  <a:cubicBezTo>
                    <a:pt x="597" y="5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5768840" y="1050525"/>
              <a:ext cx="63493" cy="104730"/>
            </a:xfrm>
            <a:custGeom>
              <a:avLst/>
              <a:gdLst/>
              <a:ahLst/>
              <a:cxnLst/>
              <a:rect l="l" t="t" r="r" b="b"/>
              <a:pathLst>
                <a:path w="950" h="1567" extrusionOk="0">
                  <a:moveTo>
                    <a:pt x="442" y="883"/>
                  </a:moveTo>
                  <a:cubicBezTo>
                    <a:pt x="530" y="949"/>
                    <a:pt x="574" y="1015"/>
                    <a:pt x="574" y="1104"/>
                  </a:cubicBezTo>
                  <a:cubicBezTo>
                    <a:pt x="574" y="1126"/>
                    <a:pt x="574" y="1148"/>
                    <a:pt x="574" y="1148"/>
                  </a:cubicBezTo>
                  <a:lnTo>
                    <a:pt x="574" y="1170"/>
                  </a:lnTo>
                  <a:cubicBezTo>
                    <a:pt x="552" y="1170"/>
                    <a:pt x="552" y="1148"/>
                    <a:pt x="530" y="1148"/>
                  </a:cubicBezTo>
                  <a:cubicBezTo>
                    <a:pt x="464" y="1104"/>
                    <a:pt x="420" y="1015"/>
                    <a:pt x="398" y="927"/>
                  </a:cubicBezTo>
                  <a:cubicBezTo>
                    <a:pt x="398" y="905"/>
                    <a:pt x="398" y="883"/>
                    <a:pt x="398" y="883"/>
                  </a:cubicBezTo>
                  <a:close/>
                  <a:moveTo>
                    <a:pt x="0" y="0"/>
                  </a:moveTo>
                  <a:lnTo>
                    <a:pt x="0" y="684"/>
                  </a:lnTo>
                  <a:cubicBezTo>
                    <a:pt x="0" y="1015"/>
                    <a:pt x="177" y="1325"/>
                    <a:pt x="464" y="1501"/>
                  </a:cubicBezTo>
                  <a:cubicBezTo>
                    <a:pt x="547" y="1546"/>
                    <a:pt x="622" y="1566"/>
                    <a:pt x="688" y="1566"/>
                  </a:cubicBezTo>
                  <a:cubicBezTo>
                    <a:pt x="849" y="1566"/>
                    <a:pt x="950" y="1440"/>
                    <a:pt x="950" y="1236"/>
                  </a:cubicBezTo>
                  <a:cubicBezTo>
                    <a:pt x="928" y="971"/>
                    <a:pt x="795" y="729"/>
                    <a:pt x="574" y="618"/>
                  </a:cubicBezTo>
                  <a:cubicBezTo>
                    <a:pt x="574" y="5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5790962" y="1108002"/>
              <a:ext cx="16308" cy="22390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89" y="1"/>
                  </a:moveTo>
                  <a:cubicBezTo>
                    <a:pt x="45" y="1"/>
                    <a:pt x="1" y="23"/>
                    <a:pt x="1" y="89"/>
                  </a:cubicBezTo>
                  <a:cubicBezTo>
                    <a:pt x="1" y="178"/>
                    <a:pt x="67" y="266"/>
                    <a:pt x="133" y="310"/>
                  </a:cubicBezTo>
                  <a:cubicBezTo>
                    <a:pt x="158" y="327"/>
                    <a:pt x="180" y="334"/>
                    <a:pt x="198" y="334"/>
                  </a:cubicBezTo>
                  <a:cubicBezTo>
                    <a:pt x="227" y="334"/>
                    <a:pt x="243" y="315"/>
                    <a:pt x="243" y="288"/>
                  </a:cubicBezTo>
                  <a:lnTo>
                    <a:pt x="221" y="288"/>
                  </a:lnTo>
                  <a:cubicBezTo>
                    <a:pt x="133" y="222"/>
                    <a:pt x="89" y="155"/>
                    <a:pt x="89" y="67"/>
                  </a:cubicBezTo>
                  <a:cubicBezTo>
                    <a:pt x="89" y="45"/>
                    <a:pt x="89" y="23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5689174" y="1096240"/>
              <a:ext cx="64964" cy="106268"/>
            </a:xfrm>
            <a:custGeom>
              <a:avLst/>
              <a:gdLst/>
              <a:ahLst/>
              <a:cxnLst/>
              <a:rect l="l" t="t" r="r" b="b"/>
              <a:pathLst>
                <a:path w="972" h="1590" extrusionOk="0">
                  <a:moveTo>
                    <a:pt x="398" y="905"/>
                  </a:moveTo>
                  <a:cubicBezTo>
                    <a:pt x="464" y="972"/>
                    <a:pt x="508" y="1038"/>
                    <a:pt x="508" y="1126"/>
                  </a:cubicBezTo>
                  <a:cubicBezTo>
                    <a:pt x="530" y="1148"/>
                    <a:pt x="530" y="1170"/>
                    <a:pt x="508" y="1192"/>
                  </a:cubicBezTo>
                  <a:lnTo>
                    <a:pt x="464" y="1192"/>
                  </a:lnTo>
                  <a:cubicBezTo>
                    <a:pt x="398" y="1126"/>
                    <a:pt x="354" y="1060"/>
                    <a:pt x="354" y="972"/>
                  </a:cubicBezTo>
                  <a:cubicBezTo>
                    <a:pt x="331" y="950"/>
                    <a:pt x="331" y="928"/>
                    <a:pt x="354" y="905"/>
                  </a:cubicBezTo>
                  <a:close/>
                  <a:moveTo>
                    <a:pt x="0" y="0"/>
                  </a:moveTo>
                  <a:lnTo>
                    <a:pt x="0" y="663"/>
                  </a:lnTo>
                  <a:cubicBezTo>
                    <a:pt x="22" y="1016"/>
                    <a:pt x="199" y="1325"/>
                    <a:pt x="486" y="1502"/>
                  </a:cubicBezTo>
                  <a:cubicBezTo>
                    <a:pt x="552" y="1546"/>
                    <a:pt x="641" y="1568"/>
                    <a:pt x="729" y="1568"/>
                  </a:cubicBezTo>
                  <a:lnTo>
                    <a:pt x="729" y="1590"/>
                  </a:lnTo>
                  <a:lnTo>
                    <a:pt x="817" y="1524"/>
                  </a:lnTo>
                  <a:cubicBezTo>
                    <a:pt x="905" y="1457"/>
                    <a:pt x="972" y="1347"/>
                    <a:pt x="950" y="1215"/>
                  </a:cubicBezTo>
                  <a:cubicBezTo>
                    <a:pt x="950" y="972"/>
                    <a:pt x="817" y="729"/>
                    <a:pt x="596" y="618"/>
                  </a:cubicBezTo>
                  <a:cubicBezTo>
                    <a:pt x="596" y="5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5683292" y="1099180"/>
              <a:ext cx="64964" cy="104730"/>
            </a:xfrm>
            <a:custGeom>
              <a:avLst/>
              <a:gdLst/>
              <a:ahLst/>
              <a:cxnLst/>
              <a:rect l="l" t="t" r="r" b="b"/>
              <a:pathLst>
                <a:path w="972" h="1567" extrusionOk="0">
                  <a:moveTo>
                    <a:pt x="464" y="884"/>
                  </a:moveTo>
                  <a:cubicBezTo>
                    <a:pt x="552" y="928"/>
                    <a:pt x="596" y="1016"/>
                    <a:pt x="596" y="1104"/>
                  </a:cubicBezTo>
                  <a:cubicBezTo>
                    <a:pt x="596" y="1126"/>
                    <a:pt x="596" y="1126"/>
                    <a:pt x="596" y="1148"/>
                  </a:cubicBezTo>
                  <a:lnTo>
                    <a:pt x="596" y="1171"/>
                  </a:lnTo>
                  <a:cubicBezTo>
                    <a:pt x="574" y="1171"/>
                    <a:pt x="574" y="1148"/>
                    <a:pt x="552" y="1148"/>
                  </a:cubicBezTo>
                  <a:cubicBezTo>
                    <a:pt x="486" y="1104"/>
                    <a:pt x="419" y="1016"/>
                    <a:pt x="419" y="928"/>
                  </a:cubicBezTo>
                  <a:cubicBezTo>
                    <a:pt x="419" y="906"/>
                    <a:pt x="419" y="884"/>
                    <a:pt x="419" y="884"/>
                  </a:cubicBezTo>
                  <a:close/>
                  <a:moveTo>
                    <a:pt x="0" y="1"/>
                  </a:moveTo>
                  <a:lnTo>
                    <a:pt x="0" y="685"/>
                  </a:lnTo>
                  <a:cubicBezTo>
                    <a:pt x="22" y="1016"/>
                    <a:pt x="199" y="1325"/>
                    <a:pt x="486" y="1502"/>
                  </a:cubicBezTo>
                  <a:cubicBezTo>
                    <a:pt x="562" y="1546"/>
                    <a:pt x="635" y="1567"/>
                    <a:pt x="700" y="1567"/>
                  </a:cubicBezTo>
                  <a:cubicBezTo>
                    <a:pt x="860" y="1567"/>
                    <a:pt x="971" y="1441"/>
                    <a:pt x="971" y="1237"/>
                  </a:cubicBezTo>
                  <a:cubicBezTo>
                    <a:pt x="949" y="972"/>
                    <a:pt x="817" y="729"/>
                    <a:pt x="596" y="619"/>
                  </a:cubicBezTo>
                  <a:cubicBezTo>
                    <a:pt x="596" y="53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5706885" y="1156725"/>
              <a:ext cx="16308" cy="22323"/>
            </a:xfrm>
            <a:custGeom>
              <a:avLst/>
              <a:gdLst/>
              <a:ahLst/>
              <a:cxnLst/>
              <a:rect l="l" t="t" r="r" b="b"/>
              <a:pathLst>
                <a:path w="244" h="334" extrusionOk="0">
                  <a:moveTo>
                    <a:pt x="89" y="0"/>
                  </a:moveTo>
                  <a:cubicBezTo>
                    <a:pt x="44" y="0"/>
                    <a:pt x="0" y="23"/>
                    <a:pt x="0" y="89"/>
                  </a:cubicBezTo>
                  <a:cubicBezTo>
                    <a:pt x="0" y="177"/>
                    <a:pt x="66" y="265"/>
                    <a:pt x="133" y="310"/>
                  </a:cubicBezTo>
                  <a:cubicBezTo>
                    <a:pt x="150" y="326"/>
                    <a:pt x="166" y="334"/>
                    <a:pt x="182" y="334"/>
                  </a:cubicBezTo>
                  <a:cubicBezTo>
                    <a:pt x="207" y="334"/>
                    <a:pt x="229" y="315"/>
                    <a:pt x="243" y="287"/>
                  </a:cubicBezTo>
                  <a:lnTo>
                    <a:pt x="221" y="287"/>
                  </a:lnTo>
                  <a:cubicBezTo>
                    <a:pt x="133" y="221"/>
                    <a:pt x="89" y="155"/>
                    <a:pt x="89" y="67"/>
                  </a:cubicBezTo>
                  <a:cubicBezTo>
                    <a:pt x="89" y="45"/>
                    <a:pt x="89" y="23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5712766" y="1093299"/>
              <a:ext cx="166820" cy="72650"/>
            </a:xfrm>
            <a:custGeom>
              <a:avLst/>
              <a:gdLst/>
              <a:ahLst/>
              <a:cxnLst/>
              <a:rect l="l" t="t" r="r" b="b"/>
              <a:pathLst>
                <a:path w="2496" h="1087" extrusionOk="0">
                  <a:moveTo>
                    <a:pt x="2098" y="0"/>
                  </a:moveTo>
                  <a:lnTo>
                    <a:pt x="1" y="640"/>
                  </a:lnTo>
                  <a:cubicBezTo>
                    <a:pt x="376" y="839"/>
                    <a:pt x="817" y="994"/>
                    <a:pt x="1237" y="1082"/>
                  </a:cubicBezTo>
                  <a:cubicBezTo>
                    <a:pt x="1272" y="1085"/>
                    <a:pt x="1307" y="1086"/>
                    <a:pt x="1343" y="1086"/>
                  </a:cubicBezTo>
                  <a:cubicBezTo>
                    <a:pt x="1594" y="1086"/>
                    <a:pt x="1841" y="1016"/>
                    <a:pt x="2054" y="861"/>
                  </a:cubicBezTo>
                  <a:cubicBezTo>
                    <a:pt x="2385" y="662"/>
                    <a:pt x="2495" y="530"/>
                    <a:pt x="2495" y="442"/>
                  </a:cubicBezTo>
                  <a:lnTo>
                    <a:pt x="2495" y="331"/>
                  </a:lnTo>
                  <a:lnTo>
                    <a:pt x="2429" y="331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5712766" y="1088821"/>
              <a:ext cx="169761" cy="71179"/>
            </a:xfrm>
            <a:custGeom>
              <a:avLst/>
              <a:gdLst/>
              <a:ahLst/>
              <a:cxnLst/>
              <a:rect l="l" t="t" r="r" b="b"/>
              <a:pathLst>
                <a:path w="2540" h="1065" extrusionOk="0">
                  <a:moveTo>
                    <a:pt x="2098" y="1"/>
                  </a:moveTo>
                  <a:lnTo>
                    <a:pt x="1" y="707"/>
                  </a:lnTo>
                  <a:cubicBezTo>
                    <a:pt x="398" y="862"/>
                    <a:pt x="817" y="994"/>
                    <a:pt x="1237" y="1061"/>
                  </a:cubicBezTo>
                  <a:cubicBezTo>
                    <a:pt x="1273" y="1063"/>
                    <a:pt x="1309" y="1065"/>
                    <a:pt x="1344" y="1065"/>
                  </a:cubicBezTo>
                  <a:cubicBezTo>
                    <a:pt x="1595" y="1065"/>
                    <a:pt x="1838" y="997"/>
                    <a:pt x="2032" y="862"/>
                  </a:cubicBezTo>
                  <a:cubicBezTo>
                    <a:pt x="2495" y="597"/>
                    <a:pt x="2539" y="420"/>
                    <a:pt x="2451" y="332"/>
                  </a:cubicBezTo>
                  <a:cubicBezTo>
                    <a:pt x="2385" y="266"/>
                    <a:pt x="2098" y="1"/>
                    <a:pt x="2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5675874" y="1050859"/>
              <a:ext cx="184531" cy="96710"/>
            </a:xfrm>
            <a:custGeom>
              <a:avLst/>
              <a:gdLst/>
              <a:ahLst/>
              <a:cxnLst/>
              <a:rect l="l" t="t" r="r" b="b"/>
              <a:pathLst>
                <a:path w="2761" h="1447" extrusionOk="0">
                  <a:moveTo>
                    <a:pt x="1380" y="1"/>
                  </a:moveTo>
                  <a:cubicBezTo>
                    <a:pt x="1077" y="1"/>
                    <a:pt x="773" y="72"/>
                    <a:pt x="486" y="216"/>
                  </a:cubicBezTo>
                  <a:cubicBezTo>
                    <a:pt x="1" y="503"/>
                    <a:pt x="1" y="966"/>
                    <a:pt x="486" y="1231"/>
                  </a:cubicBezTo>
                  <a:cubicBezTo>
                    <a:pt x="773" y="1375"/>
                    <a:pt x="1077" y="1446"/>
                    <a:pt x="1380" y="1446"/>
                  </a:cubicBezTo>
                  <a:cubicBezTo>
                    <a:pt x="1684" y="1446"/>
                    <a:pt x="1987" y="1375"/>
                    <a:pt x="2274" y="1231"/>
                  </a:cubicBezTo>
                  <a:cubicBezTo>
                    <a:pt x="2760" y="944"/>
                    <a:pt x="2760" y="503"/>
                    <a:pt x="2274" y="216"/>
                  </a:cubicBezTo>
                  <a:cubicBezTo>
                    <a:pt x="1987" y="72"/>
                    <a:pt x="1684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5679148" y="1011828"/>
              <a:ext cx="179452" cy="87420"/>
            </a:xfrm>
            <a:custGeom>
              <a:avLst/>
              <a:gdLst/>
              <a:ahLst/>
              <a:cxnLst/>
              <a:rect l="l" t="t" r="r" b="b"/>
              <a:pathLst>
                <a:path w="2685" h="1308" extrusionOk="0">
                  <a:moveTo>
                    <a:pt x="1236" y="0"/>
                  </a:moveTo>
                  <a:cubicBezTo>
                    <a:pt x="536" y="0"/>
                    <a:pt x="0" y="614"/>
                    <a:pt x="84" y="1308"/>
                  </a:cubicBezTo>
                  <a:lnTo>
                    <a:pt x="2601" y="1308"/>
                  </a:lnTo>
                  <a:cubicBezTo>
                    <a:pt x="2685" y="614"/>
                    <a:pt x="2129" y="0"/>
                    <a:pt x="1446" y="0"/>
                  </a:cubicBezTo>
                  <a:cubicBezTo>
                    <a:pt x="1412" y="0"/>
                    <a:pt x="1377" y="2"/>
                    <a:pt x="1342" y="5"/>
                  </a:cubicBezTo>
                  <a:cubicBezTo>
                    <a:pt x="1307" y="2"/>
                    <a:pt x="1271" y="0"/>
                    <a:pt x="1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5729007" y="1088821"/>
              <a:ext cx="123979" cy="48790"/>
            </a:xfrm>
            <a:custGeom>
              <a:avLst/>
              <a:gdLst/>
              <a:ahLst/>
              <a:cxnLst/>
              <a:rect l="l" t="t" r="r" b="b"/>
              <a:pathLst>
                <a:path w="1855" h="730" extrusionOk="0">
                  <a:moveTo>
                    <a:pt x="1855" y="1"/>
                  </a:moveTo>
                  <a:lnTo>
                    <a:pt x="1855" y="1"/>
                  </a:lnTo>
                  <a:cubicBezTo>
                    <a:pt x="1259" y="619"/>
                    <a:pt x="0" y="729"/>
                    <a:pt x="0" y="729"/>
                  </a:cubicBezTo>
                  <a:cubicBezTo>
                    <a:pt x="0" y="729"/>
                    <a:pt x="16" y="730"/>
                    <a:pt x="45" y="730"/>
                  </a:cubicBezTo>
                  <a:cubicBezTo>
                    <a:pt x="296" y="730"/>
                    <a:pt x="1538" y="694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5690644" y="1016774"/>
              <a:ext cx="88556" cy="58882"/>
            </a:xfrm>
            <a:custGeom>
              <a:avLst/>
              <a:gdLst/>
              <a:ahLst/>
              <a:cxnLst/>
              <a:rect l="l" t="t" r="r" b="b"/>
              <a:pathLst>
                <a:path w="1325" h="881" extrusionOk="0">
                  <a:moveTo>
                    <a:pt x="1117" y="0"/>
                  </a:moveTo>
                  <a:cubicBezTo>
                    <a:pt x="600" y="0"/>
                    <a:pt x="137" y="354"/>
                    <a:pt x="0" y="880"/>
                  </a:cubicBezTo>
                  <a:cubicBezTo>
                    <a:pt x="265" y="373"/>
                    <a:pt x="751" y="41"/>
                    <a:pt x="1325" y="19"/>
                  </a:cubicBezTo>
                  <a:cubicBezTo>
                    <a:pt x="1255" y="6"/>
                    <a:pt x="1185" y="0"/>
                    <a:pt x="1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5624277" y="1388372"/>
              <a:ext cx="97445" cy="70912"/>
            </a:xfrm>
            <a:custGeom>
              <a:avLst/>
              <a:gdLst/>
              <a:ahLst/>
              <a:cxnLst/>
              <a:rect l="l" t="t" r="r" b="b"/>
              <a:pathLst>
                <a:path w="1458" h="1061" extrusionOk="0">
                  <a:moveTo>
                    <a:pt x="1413" y="0"/>
                  </a:moveTo>
                  <a:cubicBezTo>
                    <a:pt x="331" y="177"/>
                    <a:pt x="66" y="795"/>
                    <a:pt x="0" y="972"/>
                  </a:cubicBezTo>
                  <a:cubicBezTo>
                    <a:pt x="0" y="994"/>
                    <a:pt x="66" y="1060"/>
                    <a:pt x="66" y="1060"/>
                  </a:cubicBezTo>
                  <a:cubicBezTo>
                    <a:pt x="66" y="1060"/>
                    <a:pt x="265" y="265"/>
                    <a:pt x="1457" y="67"/>
                  </a:cubicBezTo>
                  <a:lnTo>
                    <a:pt x="1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5947355" y="1357361"/>
              <a:ext cx="94505" cy="54671"/>
            </a:xfrm>
            <a:custGeom>
              <a:avLst/>
              <a:gdLst/>
              <a:ahLst/>
              <a:cxnLst/>
              <a:rect l="l" t="t" r="r" b="b"/>
              <a:pathLst>
                <a:path w="1414" h="818" extrusionOk="0">
                  <a:moveTo>
                    <a:pt x="1369" y="1"/>
                  </a:moveTo>
                  <a:cubicBezTo>
                    <a:pt x="817" y="1"/>
                    <a:pt x="332" y="266"/>
                    <a:pt x="23" y="729"/>
                  </a:cubicBezTo>
                  <a:cubicBezTo>
                    <a:pt x="1" y="751"/>
                    <a:pt x="67" y="818"/>
                    <a:pt x="67" y="818"/>
                  </a:cubicBezTo>
                  <a:cubicBezTo>
                    <a:pt x="354" y="354"/>
                    <a:pt x="862" y="89"/>
                    <a:pt x="1413" y="67"/>
                  </a:cubicBezTo>
                  <a:cubicBezTo>
                    <a:pt x="1413" y="45"/>
                    <a:pt x="1391" y="23"/>
                    <a:pt x="1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5585915" y="1829545"/>
              <a:ext cx="91497" cy="94438"/>
            </a:xfrm>
            <a:custGeom>
              <a:avLst/>
              <a:gdLst/>
              <a:ahLst/>
              <a:cxnLst/>
              <a:rect l="l" t="t" r="r" b="b"/>
              <a:pathLst>
                <a:path w="1369" h="1413" extrusionOk="0">
                  <a:moveTo>
                    <a:pt x="1148" y="0"/>
                  </a:moveTo>
                  <a:lnTo>
                    <a:pt x="773" y="375"/>
                  </a:lnTo>
                  <a:lnTo>
                    <a:pt x="287" y="88"/>
                  </a:lnTo>
                  <a:lnTo>
                    <a:pt x="375" y="530"/>
                  </a:lnTo>
                  <a:lnTo>
                    <a:pt x="0" y="751"/>
                  </a:lnTo>
                  <a:lnTo>
                    <a:pt x="419" y="905"/>
                  </a:lnTo>
                  <a:lnTo>
                    <a:pt x="530" y="1413"/>
                  </a:lnTo>
                  <a:lnTo>
                    <a:pt x="861" y="949"/>
                  </a:lnTo>
                  <a:lnTo>
                    <a:pt x="1369" y="1038"/>
                  </a:lnTo>
                  <a:lnTo>
                    <a:pt x="1060" y="596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5613918" y="1850196"/>
              <a:ext cx="85616" cy="73184"/>
            </a:xfrm>
            <a:custGeom>
              <a:avLst/>
              <a:gdLst/>
              <a:ahLst/>
              <a:cxnLst/>
              <a:rect l="l" t="t" r="r" b="b"/>
              <a:pathLst>
                <a:path w="1281" h="1095" extrusionOk="0">
                  <a:moveTo>
                    <a:pt x="729" y="0"/>
                  </a:moveTo>
                  <a:cubicBezTo>
                    <a:pt x="243" y="0"/>
                    <a:pt x="0" y="596"/>
                    <a:pt x="332" y="927"/>
                  </a:cubicBezTo>
                  <a:cubicBezTo>
                    <a:pt x="448" y="1043"/>
                    <a:pt x="590" y="1095"/>
                    <a:pt x="728" y="1095"/>
                  </a:cubicBezTo>
                  <a:cubicBezTo>
                    <a:pt x="1012" y="1095"/>
                    <a:pt x="1281" y="878"/>
                    <a:pt x="1281" y="552"/>
                  </a:cubicBezTo>
                  <a:cubicBezTo>
                    <a:pt x="1281" y="243"/>
                    <a:pt x="1038" y="0"/>
                    <a:pt x="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5641922" y="1879670"/>
              <a:ext cx="57612" cy="42841"/>
            </a:xfrm>
            <a:custGeom>
              <a:avLst/>
              <a:gdLst/>
              <a:ahLst/>
              <a:cxnLst/>
              <a:rect l="l" t="t" r="r" b="b"/>
              <a:pathLst>
                <a:path w="862" h="641" extrusionOk="0">
                  <a:moveTo>
                    <a:pt x="862" y="1"/>
                  </a:moveTo>
                  <a:cubicBezTo>
                    <a:pt x="663" y="1"/>
                    <a:pt x="575" y="133"/>
                    <a:pt x="487" y="266"/>
                  </a:cubicBezTo>
                  <a:cubicBezTo>
                    <a:pt x="406" y="447"/>
                    <a:pt x="232" y="555"/>
                    <a:pt x="51" y="555"/>
                  </a:cubicBezTo>
                  <a:cubicBezTo>
                    <a:pt x="35" y="555"/>
                    <a:pt x="18" y="554"/>
                    <a:pt x="1" y="553"/>
                  </a:cubicBezTo>
                  <a:lnTo>
                    <a:pt x="1" y="553"/>
                  </a:lnTo>
                  <a:cubicBezTo>
                    <a:pt x="45" y="597"/>
                    <a:pt x="89" y="619"/>
                    <a:pt x="133" y="641"/>
                  </a:cubicBezTo>
                  <a:cubicBezTo>
                    <a:pt x="310" y="597"/>
                    <a:pt x="465" y="464"/>
                    <a:pt x="553" y="310"/>
                  </a:cubicBezTo>
                  <a:cubicBezTo>
                    <a:pt x="641" y="177"/>
                    <a:pt x="707" y="89"/>
                    <a:pt x="862" y="89"/>
                  </a:cubicBezTo>
                  <a:cubicBezTo>
                    <a:pt x="862" y="67"/>
                    <a:pt x="862" y="23"/>
                    <a:pt x="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5625748" y="1853137"/>
              <a:ext cx="56075" cy="35489"/>
            </a:xfrm>
            <a:custGeom>
              <a:avLst/>
              <a:gdLst/>
              <a:ahLst/>
              <a:cxnLst/>
              <a:rect l="l" t="t" r="r" b="b"/>
              <a:pathLst>
                <a:path w="839" h="531" extrusionOk="0">
                  <a:moveTo>
                    <a:pt x="773" y="0"/>
                  </a:moveTo>
                  <a:cubicBezTo>
                    <a:pt x="751" y="155"/>
                    <a:pt x="618" y="177"/>
                    <a:pt x="420" y="221"/>
                  </a:cubicBezTo>
                  <a:cubicBezTo>
                    <a:pt x="265" y="221"/>
                    <a:pt x="133" y="265"/>
                    <a:pt x="22" y="353"/>
                  </a:cubicBezTo>
                  <a:cubicBezTo>
                    <a:pt x="0" y="398"/>
                    <a:pt x="0" y="464"/>
                    <a:pt x="0" y="530"/>
                  </a:cubicBezTo>
                  <a:cubicBezTo>
                    <a:pt x="66" y="331"/>
                    <a:pt x="243" y="309"/>
                    <a:pt x="420" y="287"/>
                  </a:cubicBezTo>
                  <a:cubicBezTo>
                    <a:pt x="596" y="265"/>
                    <a:pt x="795" y="265"/>
                    <a:pt x="839" y="22"/>
                  </a:cubicBezTo>
                  <a:cubicBezTo>
                    <a:pt x="817" y="0"/>
                    <a:pt x="795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5261300" y="1010625"/>
              <a:ext cx="296614" cy="870593"/>
            </a:xfrm>
            <a:custGeom>
              <a:avLst/>
              <a:gdLst/>
              <a:ahLst/>
              <a:cxnLst/>
              <a:rect l="l" t="t" r="r" b="b"/>
              <a:pathLst>
                <a:path w="4438" h="13026" extrusionOk="0">
                  <a:moveTo>
                    <a:pt x="4438" y="1"/>
                  </a:moveTo>
                  <a:lnTo>
                    <a:pt x="4438" y="1"/>
                  </a:lnTo>
                  <a:cubicBezTo>
                    <a:pt x="3356" y="685"/>
                    <a:pt x="2407" y="1524"/>
                    <a:pt x="1590" y="2518"/>
                  </a:cubicBezTo>
                  <a:cubicBezTo>
                    <a:pt x="1192" y="3003"/>
                    <a:pt x="861" y="3555"/>
                    <a:pt x="596" y="4129"/>
                  </a:cubicBezTo>
                  <a:cubicBezTo>
                    <a:pt x="331" y="4725"/>
                    <a:pt x="155" y="5343"/>
                    <a:pt x="67" y="5984"/>
                  </a:cubicBezTo>
                  <a:cubicBezTo>
                    <a:pt x="0" y="6624"/>
                    <a:pt x="0" y="7286"/>
                    <a:pt x="111" y="7926"/>
                  </a:cubicBezTo>
                  <a:cubicBezTo>
                    <a:pt x="221" y="8544"/>
                    <a:pt x="398" y="9185"/>
                    <a:pt x="641" y="9781"/>
                  </a:cubicBezTo>
                  <a:cubicBezTo>
                    <a:pt x="883" y="10377"/>
                    <a:pt x="1192" y="10928"/>
                    <a:pt x="1546" y="11480"/>
                  </a:cubicBezTo>
                  <a:cubicBezTo>
                    <a:pt x="1700" y="11745"/>
                    <a:pt x="1899" y="12010"/>
                    <a:pt x="2098" y="12275"/>
                  </a:cubicBezTo>
                  <a:cubicBezTo>
                    <a:pt x="2274" y="12540"/>
                    <a:pt x="2495" y="12783"/>
                    <a:pt x="2716" y="13026"/>
                  </a:cubicBezTo>
                  <a:lnTo>
                    <a:pt x="3025" y="12717"/>
                  </a:lnTo>
                  <a:cubicBezTo>
                    <a:pt x="2804" y="12496"/>
                    <a:pt x="2583" y="12275"/>
                    <a:pt x="2407" y="12032"/>
                  </a:cubicBezTo>
                  <a:cubicBezTo>
                    <a:pt x="2208" y="11789"/>
                    <a:pt x="2009" y="11525"/>
                    <a:pt x="1855" y="11282"/>
                  </a:cubicBezTo>
                  <a:cubicBezTo>
                    <a:pt x="1502" y="10752"/>
                    <a:pt x="1192" y="10200"/>
                    <a:pt x="928" y="9648"/>
                  </a:cubicBezTo>
                  <a:cubicBezTo>
                    <a:pt x="685" y="9074"/>
                    <a:pt x="508" y="8478"/>
                    <a:pt x="376" y="7860"/>
                  </a:cubicBezTo>
                  <a:cubicBezTo>
                    <a:pt x="265" y="7264"/>
                    <a:pt x="243" y="6624"/>
                    <a:pt x="287" y="6006"/>
                  </a:cubicBezTo>
                  <a:cubicBezTo>
                    <a:pt x="354" y="5387"/>
                    <a:pt x="508" y="4769"/>
                    <a:pt x="751" y="4195"/>
                  </a:cubicBezTo>
                  <a:cubicBezTo>
                    <a:pt x="994" y="3621"/>
                    <a:pt x="1303" y="3069"/>
                    <a:pt x="1678" y="2562"/>
                  </a:cubicBezTo>
                  <a:cubicBezTo>
                    <a:pt x="2451" y="1568"/>
                    <a:pt x="3400" y="707"/>
                    <a:pt x="4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5407333" y="1143425"/>
              <a:ext cx="193354" cy="662535"/>
            </a:xfrm>
            <a:custGeom>
              <a:avLst/>
              <a:gdLst/>
              <a:ahLst/>
              <a:cxnLst/>
              <a:rect l="l" t="t" r="r" b="b"/>
              <a:pathLst>
                <a:path w="2893" h="9913" extrusionOk="0">
                  <a:moveTo>
                    <a:pt x="2893" y="1"/>
                  </a:moveTo>
                  <a:cubicBezTo>
                    <a:pt x="2076" y="509"/>
                    <a:pt x="1370" y="1149"/>
                    <a:pt x="840" y="1943"/>
                  </a:cubicBezTo>
                  <a:cubicBezTo>
                    <a:pt x="553" y="2341"/>
                    <a:pt x="354" y="2760"/>
                    <a:pt x="222" y="3224"/>
                  </a:cubicBezTo>
                  <a:cubicBezTo>
                    <a:pt x="67" y="3687"/>
                    <a:pt x="1" y="4173"/>
                    <a:pt x="1" y="4637"/>
                  </a:cubicBezTo>
                  <a:cubicBezTo>
                    <a:pt x="23" y="5608"/>
                    <a:pt x="222" y="6557"/>
                    <a:pt x="619" y="7440"/>
                  </a:cubicBezTo>
                  <a:cubicBezTo>
                    <a:pt x="796" y="7882"/>
                    <a:pt x="1016" y="8301"/>
                    <a:pt x="1281" y="8721"/>
                  </a:cubicBezTo>
                  <a:cubicBezTo>
                    <a:pt x="1524" y="9140"/>
                    <a:pt x="1789" y="9538"/>
                    <a:pt x="2098" y="9913"/>
                  </a:cubicBezTo>
                  <a:lnTo>
                    <a:pt x="2407" y="9626"/>
                  </a:lnTo>
                  <a:cubicBezTo>
                    <a:pt x="1811" y="8919"/>
                    <a:pt x="1303" y="8147"/>
                    <a:pt x="906" y="7308"/>
                  </a:cubicBezTo>
                  <a:cubicBezTo>
                    <a:pt x="487" y="6491"/>
                    <a:pt x="266" y="5564"/>
                    <a:pt x="222" y="4659"/>
                  </a:cubicBezTo>
                  <a:cubicBezTo>
                    <a:pt x="200" y="4173"/>
                    <a:pt x="244" y="3710"/>
                    <a:pt x="376" y="3268"/>
                  </a:cubicBezTo>
                  <a:cubicBezTo>
                    <a:pt x="487" y="2826"/>
                    <a:pt x="685" y="2385"/>
                    <a:pt x="928" y="1988"/>
                  </a:cubicBezTo>
                  <a:cubicBezTo>
                    <a:pt x="1436" y="1193"/>
                    <a:pt x="2098" y="531"/>
                    <a:pt x="2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29"/>
          <p:cNvGrpSpPr/>
          <p:nvPr/>
        </p:nvGrpSpPr>
        <p:grpSpPr>
          <a:xfrm>
            <a:off x="4510537" y="2396198"/>
            <a:ext cx="535800" cy="457966"/>
            <a:chOff x="5613918" y="1850196"/>
            <a:chExt cx="85616" cy="73184"/>
          </a:xfrm>
        </p:grpSpPr>
        <p:sp>
          <p:nvSpPr>
            <p:cNvPr id="1086" name="Google Shape;1086;p29"/>
            <p:cNvSpPr/>
            <p:nvPr/>
          </p:nvSpPr>
          <p:spPr>
            <a:xfrm>
              <a:off x="5613918" y="1850196"/>
              <a:ext cx="85616" cy="73184"/>
            </a:xfrm>
            <a:custGeom>
              <a:avLst/>
              <a:gdLst/>
              <a:ahLst/>
              <a:cxnLst/>
              <a:rect l="l" t="t" r="r" b="b"/>
              <a:pathLst>
                <a:path w="1281" h="1095" extrusionOk="0">
                  <a:moveTo>
                    <a:pt x="729" y="0"/>
                  </a:moveTo>
                  <a:cubicBezTo>
                    <a:pt x="243" y="0"/>
                    <a:pt x="0" y="596"/>
                    <a:pt x="332" y="927"/>
                  </a:cubicBezTo>
                  <a:cubicBezTo>
                    <a:pt x="448" y="1043"/>
                    <a:pt x="590" y="1095"/>
                    <a:pt x="728" y="1095"/>
                  </a:cubicBezTo>
                  <a:cubicBezTo>
                    <a:pt x="1012" y="1095"/>
                    <a:pt x="1281" y="878"/>
                    <a:pt x="1281" y="552"/>
                  </a:cubicBezTo>
                  <a:cubicBezTo>
                    <a:pt x="1281" y="243"/>
                    <a:pt x="1038" y="0"/>
                    <a:pt x="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5641922" y="1879670"/>
              <a:ext cx="57612" cy="42841"/>
            </a:xfrm>
            <a:custGeom>
              <a:avLst/>
              <a:gdLst/>
              <a:ahLst/>
              <a:cxnLst/>
              <a:rect l="l" t="t" r="r" b="b"/>
              <a:pathLst>
                <a:path w="862" h="641" extrusionOk="0">
                  <a:moveTo>
                    <a:pt x="862" y="1"/>
                  </a:moveTo>
                  <a:cubicBezTo>
                    <a:pt x="663" y="1"/>
                    <a:pt x="575" y="133"/>
                    <a:pt x="487" y="266"/>
                  </a:cubicBezTo>
                  <a:cubicBezTo>
                    <a:pt x="406" y="447"/>
                    <a:pt x="232" y="555"/>
                    <a:pt x="51" y="555"/>
                  </a:cubicBezTo>
                  <a:cubicBezTo>
                    <a:pt x="35" y="555"/>
                    <a:pt x="18" y="554"/>
                    <a:pt x="1" y="553"/>
                  </a:cubicBezTo>
                  <a:lnTo>
                    <a:pt x="1" y="553"/>
                  </a:lnTo>
                  <a:cubicBezTo>
                    <a:pt x="45" y="597"/>
                    <a:pt x="89" y="619"/>
                    <a:pt x="133" y="641"/>
                  </a:cubicBezTo>
                  <a:cubicBezTo>
                    <a:pt x="310" y="597"/>
                    <a:pt x="465" y="464"/>
                    <a:pt x="553" y="310"/>
                  </a:cubicBezTo>
                  <a:cubicBezTo>
                    <a:pt x="641" y="177"/>
                    <a:pt x="707" y="89"/>
                    <a:pt x="862" y="89"/>
                  </a:cubicBezTo>
                  <a:cubicBezTo>
                    <a:pt x="862" y="67"/>
                    <a:pt x="862" y="23"/>
                    <a:pt x="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5625748" y="1853137"/>
              <a:ext cx="56075" cy="35489"/>
            </a:xfrm>
            <a:custGeom>
              <a:avLst/>
              <a:gdLst/>
              <a:ahLst/>
              <a:cxnLst/>
              <a:rect l="l" t="t" r="r" b="b"/>
              <a:pathLst>
                <a:path w="839" h="531" extrusionOk="0">
                  <a:moveTo>
                    <a:pt x="773" y="0"/>
                  </a:moveTo>
                  <a:cubicBezTo>
                    <a:pt x="751" y="155"/>
                    <a:pt x="618" y="177"/>
                    <a:pt x="420" y="221"/>
                  </a:cubicBezTo>
                  <a:cubicBezTo>
                    <a:pt x="265" y="221"/>
                    <a:pt x="133" y="265"/>
                    <a:pt x="22" y="353"/>
                  </a:cubicBezTo>
                  <a:cubicBezTo>
                    <a:pt x="0" y="398"/>
                    <a:pt x="0" y="464"/>
                    <a:pt x="0" y="530"/>
                  </a:cubicBezTo>
                  <a:cubicBezTo>
                    <a:pt x="66" y="331"/>
                    <a:pt x="243" y="309"/>
                    <a:pt x="420" y="287"/>
                  </a:cubicBezTo>
                  <a:cubicBezTo>
                    <a:pt x="596" y="265"/>
                    <a:pt x="795" y="265"/>
                    <a:pt x="839" y="22"/>
                  </a:cubicBezTo>
                  <a:cubicBezTo>
                    <a:pt x="817" y="0"/>
                    <a:pt x="795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37;p29">
            <a:extLst>
              <a:ext uri="{FF2B5EF4-FFF2-40B4-BE49-F238E27FC236}">
                <a16:creationId xmlns:a16="http://schemas.microsoft.com/office/drawing/2014/main" id="{B17F786F-E958-9450-CF0A-AA88C73036BC}"/>
              </a:ext>
            </a:extLst>
          </p:cNvPr>
          <p:cNvSpPr txBox="1">
            <a:spLocks/>
          </p:cNvSpPr>
          <p:nvPr/>
        </p:nvSpPr>
        <p:spPr>
          <a:xfrm>
            <a:off x="4229525" y="4222138"/>
            <a:ext cx="4201200" cy="419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accent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By Alexander Harriman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2075FF86-2E80-8988-A43B-553B42F6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2C63A7E4-AC84-B393-FFB1-9B7BB22D4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Statistical Test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3" name="Google Shape;1323;p36">
            <a:extLst>
              <a:ext uri="{FF2B5EF4-FFF2-40B4-BE49-F238E27FC236}">
                <a16:creationId xmlns:a16="http://schemas.microsoft.com/office/drawing/2014/main" id="{3BB92D87-7FE3-72D2-B3CC-6417454D4A1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4237" y="1459124"/>
            <a:ext cx="8285888" cy="2912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An ANOVA test for each metric will determine if the average values are different between buckets.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If the test returns a p-value under 0.01, then boxplots will determine which mean is different.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105714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D3803BA-E47E-C193-8939-C75A1077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1D770EF7-37B6-DA73-2998-5031D265D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Black"/>
                <a:ea typeface="Lato Black"/>
                <a:cs typeface="Lato Black"/>
                <a:sym typeface="Lato Black"/>
              </a:rPr>
              <a:t>In-Zone</a:t>
            </a:r>
            <a:r>
              <a:rPr lang="en" dirty="0"/>
              <a:t>%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9BBA1-982C-3E49-A2AC-65826FB7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21" y="1219191"/>
            <a:ext cx="5016758" cy="323867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A5B390C2-E7D4-CCF6-D36B-4468C2F73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1843751"/>
            <a:ext cx="7291388" cy="27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480DB7E8-CA7B-B27C-0B9C-2E31AE64F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0FD3617A-16E4-E058-BBBB-D877DAB6E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Heart%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63D4B-9B20-0C6A-5CA8-C2CC934A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2672" y="1219191"/>
            <a:ext cx="4978656" cy="32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BE125-EEF2-A1B7-44C0-D3DAA21E58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6306" y="1851259"/>
            <a:ext cx="7291388" cy="27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CF26F4BA-80FB-3606-5955-A48F2689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383709EF-D0BD-02BD-D7C5-5DC3F6C96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Shadow%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D003B-8044-7BFE-8A0A-DE419782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2672" y="1235439"/>
            <a:ext cx="4978656" cy="291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8B8CF-3530-8EF5-24E6-0966965F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6306" y="1895333"/>
            <a:ext cx="7291388" cy="26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3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69DFF34-F9C4-C6D1-FB22-7293C5512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75A870F3-6198-B4A1-824E-726C25237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Waste%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B32EA-B6F6-D151-72F4-77DA815A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2672" y="1240450"/>
            <a:ext cx="4978656" cy="281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5321B-CD46-0C53-7165-D91F003D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006" y="1895333"/>
            <a:ext cx="7267988" cy="26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752BBCCB-8ED4-F890-693C-24A4483F9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B0A4B03D-2CDF-E081-BEF4-8788BB35D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237" y="384775"/>
            <a:ext cx="5823878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3" name="Google Shape;1323;p36">
            <a:extLst>
              <a:ext uri="{FF2B5EF4-FFF2-40B4-BE49-F238E27FC236}">
                <a16:creationId xmlns:a16="http://schemas.microsoft.com/office/drawing/2014/main" id="{4F89D0AA-B335-4564-F9B4-B72B0AE028A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4237" y="1459124"/>
            <a:ext cx="4637813" cy="2912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Outlier velocities lead to a wider range of outcomes across the board.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Throwing harder or slower than average does not lead to more in-zone pitches, but does lead to lower pitch value </a:t>
            </a:r>
            <a:r>
              <a:rPr lang="en" dirty="0"/>
              <a:t>(more waste pitches, fewer shadow pitches)</a:t>
            </a:r>
            <a:endParaRPr lang="e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/>
          </a:p>
        </p:txBody>
      </p:sp>
      <p:pic>
        <p:nvPicPr>
          <p:cNvPr id="3" name="Picture 2" descr="A sign on a fence&#10;&#10;AI-generated content may be incorrect.">
            <a:extLst>
              <a:ext uri="{FF2B5EF4-FFF2-40B4-BE49-F238E27FC236}">
                <a16:creationId xmlns:a16="http://schemas.microsoft.com/office/drawing/2014/main" id="{1B000731-0AEB-3430-1C79-ED5B31FB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474" y="848497"/>
            <a:ext cx="3450464" cy="39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8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EBD0B4DF-1B4E-6937-F8C9-2717F778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C7B9AF-230D-5707-6ED3-CBB88B2E7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8939"/>
            <a:ext cx="9144000" cy="3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58"/>
          <p:cNvSpPr txBox="1">
            <a:spLocks noGrp="1"/>
          </p:cNvSpPr>
          <p:nvPr>
            <p:ph type="title"/>
          </p:nvPr>
        </p:nvSpPr>
        <p:spPr>
          <a:xfrm>
            <a:off x="1023593" y="540000"/>
            <a:ext cx="3550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224" name="Google Shape;2224;p58"/>
          <p:cNvGrpSpPr/>
          <p:nvPr/>
        </p:nvGrpSpPr>
        <p:grpSpPr>
          <a:xfrm>
            <a:off x="5368092" y="1181582"/>
            <a:ext cx="2422562" cy="3116542"/>
            <a:chOff x="5110860" y="2738863"/>
            <a:chExt cx="1058812" cy="1362125"/>
          </a:xfrm>
        </p:grpSpPr>
        <p:sp>
          <p:nvSpPr>
            <p:cNvPr id="2225" name="Google Shape;2225;p58"/>
            <p:cNvSpPr/>
            <p:nvPr/>
          </p:nvSpPr>
          <p:spPr>
            <a:xfrm>
              <a:off x="5110860" y="3637525"/>
              <a:ext cx="119165" cy="169846"/>
            </a:xfrm>
            <a:custGeom>
              <a:avLst/>
              <a:gdLst/>
              <a:ahLst/>
              <a:cxnLst/>
              <a:rect l="l" t="t" r="r" b="b"/>
              <a:pathLst>
                <a:path w="2142" h="3053" extrusionOk="0">
                  <a:moveTo>
                    <a:pt x="1360" y="0"/>
                  </a:moveTo>
                  <a:cubicBezTo>
                    <a:pt x="1318" y="0"/>
                    <a:pt x="1276" y="9"/>
                    <a:pt x="1237" y="28"/>
                  </a:cubicBezTo>
                  <a:cubicBezTo>
                    <a:pt x="839" y="249"/>
                    <a:pt x="839" y="911"/>
                    <a:pt x="729" y="1176"/>
                  </a:cubicBezTo>
                  <a:cubicBezTo>
                    <a:pt x="596" y="1441"/>
                    <a:pt x="309" y="1662"/>
                    <a:pt x="221" y="1861"/>
                  </a:cubicBezTo>
                  <a:cubicBezTo>
                    <a:pt x="0" y="2368"/>
                    <a:pt x="265" y="2964"/>
                    <a:pt x="398" y="3031"/>
                  </a:cubicBezTo>
                  <a:cubicBezTo>
                    <a:pt x="438" y="3046"/>
                    <a:pt x="481" y="3053"/>
                    <a:pt x="524" y="3053"/>
                  </a:cubicBezTo>
                  <a:cubicBezTo>
                    <a:pt x="669" y="3053"/>
                    <a:pt x="815" y="2973"/>
                    <a:pt x="883" y="2854"/>
                  </a:cubicBezTo>
                  <a:cubicBezTo>
                    <a:pt x="1016" y="2435"/>
                    <a:pt x="1215" y="2059"/>
                    <a:pt x="1479" y="1728"/>
                  </a:cubicBezTo>
                  <a:lnTo>
                    <a:pt x="2009" y="1176"/>
                  </a:lnTo>
                  <a:lnTo>
                    <a:pt x="2142" y="624"/>
                  </a:lnTo>
                  <a:lnTo>
                    <a:pt x="1855" y="271"/>
                  </a:lnTo>
                  <a:cubicBezTo>
                    <a:pt x="1855" y="271"/>
                    <a:pt x="1600" y="0"/>
                    <a:pt x="1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5177248" y="3789599"/>
              <a:ext cx="669400" cy="311389"/>
            </a:xfrm>
            <a:custGeom>
              <a:avLst/>
              <a:gdLst/>
              <a:ahLst/>
              <a:cxnLst/>
              <a:rect l="l" t="t" r="r" b="b"/>
              <a:pathLst>
                <a:path w="12032" h="5597" extrusionOk="0">
                  <a:moveTo>
                    <a:pt x="10461" y="0"/>
                  </a:moveTo>
                  <a:cubicBezTo>
                    <a:pt x="9283" y="0"/>
                    <a:pt x="7403" y="454"/>
                    <a:pt x="5387" y="1292"/>
                  </a:cubicBezTo>
                  <a:cubicBezTo>
                    <a:pt x="2252" y="2595"/>
                    <a:pt x="0" y="4339"/>
                    <a:pt x="332" y="5155"/>
                  </a:cubicBezTo>
                  <a:cubicBezTo>
                    <a:pt x="457" y="5454"/>
                    <a:pt x="894" y="5596"/>
                    <a:pt x="1546" y="5596"/>
                  </a:cubicBezTo>
                  <a:cubicBezTo>
                    <a:pt x="2725" y="5596"/>
                    <a:pt x="4605" y="5133"/>
                    <a:pt x="6623" y="4294"/>
                  </a:cubicBezTo>
                  <a:cubicBezTo>
                    <a:pt x="9758" y="2992"/>
                    <a:pt x="12032" y="1270"/>
                    <a:pt x="11679" y="431"/>
                  </a:cubicBezTo>
                  <a:cubicBezTo>
                    <a:pt x="11553" y="140"/>
                    <a:pt x="11115" y="0"/>
                    <a:pt x="10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5840478" y="2931697"/>
              <a:ext cx="101979" cy="126570"/>
            </a:xfrm>
            <a:custGeom>
              <a:avLst/>
              <a:gdLst/>
              <a:ahLst/>
              <a:cxnLst/>
              <a:rect l="l" t="t" r="r" b="b"/>
              <a:pathLst>
                <a:path w="1833" h="2275" extrusionOk="0">
                  <a:moveTo>
                    <a:pt x="1546" y="1"/>
                  </a:moveTo>
                  <a:lnTo>
                    <a:pt x="994" y="67"/>
                  </a:lnTo>
                  <a:cubicBezTo>
                    <a:pt x="994" y="67"/>
                    <a:pt x="773" y="199"/>
                    <a:pt x="751" y="288"/>
                  </a:cubicBezTo>
                  <a:cubicBezTo>
                    <a:pt x="597" y="508"/>
                    <a:pt x="420" y="707"/>
                    <a:pt x="199" y="884"/>
                  </a:cubicBezTo>
                  <a:lnTo>
                    <a:pt x="0" y="1414"/>
                  </a:lnTo>
                  <a:lnTo>
                    <a:pt x="839" y="2275"/>
                  </a:lnTo>
                  <a:lnTo>
                    <a:pt x="1126" y="2142"/>
                  </a:lnTo>
                  <a:cubicBezTo>
                    <a:pt x="1237" y="1965"/>
                    <a:pt x="1391" y="1811"/>
                    <a:pt x="1546" y="1678"/>
                  </a:cubicBezTo>
                  <a:lnTo>
                    <a:pt x="1833" y="729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5845374" y="2962407"/>
              <a:ext cx="68820" cy="84788"/>
            </a:xfrm>
            <a:custGeom>
              <a:avLst/>
              <a:gdLst/>
              <a:ahLst/>
              <a:cxnLst/>
              <a:rect l="l" t="t" r="r" b="b"/>
              <a:pathLst>
                <a:path w="1237" h="1524" extrusionOk="0">
                  <a:moveTo>
                    <a:pt x="442" y="1"/>
                  </a:moveTo>
                  <a:cubicBezTo>
                    <a:pt x="310" y="111"/>
                    <a:pt x="177" y="199"/>
                    <a:pt x="67" y="310"/>
                  </a:cubicBezTo>
                  <a:lnTo>
                    <a:pt x="1" y="795"/>
                  </a:lnTo>
                  <a:lnTo>
                    <a:pt x="818" y="1480"/>
                  </a:lnTo>
                  <a:lnTo>
                    <a:pt x="1105" y="1524"/>
                  </a:lnTo>
                  <a:lnTo>
                    <a:pt x="1237" y="1325"/>
                  </a:lnTo>
                  <a:cubicBezTo>
                    <a:pt x="1215" y="795"/>
                    <a:pt x="906" y="288"/>
                    <a:pt x="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5432726" y="3134377"/>
              <a:ext cx="49181" cy="65482"/>
            </a:xfrm>
            <a:custGeom>
              <a:avLst/>
              <a:gdLst/>
              <a:ahLst/>
              <a:cxnLst/>
              <a:rect l="l" t="t" r="r" b="b"/>
              <a:pathLst>
                <a:path w="884" h="1177" extrusionOk="0">
                  <a:moveTo>
                    <a:pt x="883" y="0"/>
                  </a:moveTo>
                  <a:cubicBezTo>
                    <a:pt x="729" y="66"/>
                    <a:pt x="552" y="155"/>
                    <a:pt x="398" y="243"/>
                  </a:cubicBezTo>
                  <a:lnTo>
                    <a:pt x="243" y="618"/>
                  </a:lnTo>
                  <a:cubicBezTo>
                    <a:pt x="243" y="618"/>
                    <a:pt x="0" y="1104"/>
                    <a:pt x="243" y="1170"/>
                  </a:cubicBezTo>
                  <a:cubicBezTo>
                    <a:pt x="258" y="1174"/>
                    <a:pt x="273" y="1177"/>
                    <a:pt x="288" y="1177"/>
                  </a:cubicBezTo>
                  <a:cubicBezTo>
                    <a:pt x="583" y="1177"/>
                    <a:pt x="883" y="378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5420430" y="3172432"/>
              <a:ext cx="27094" cy="18471"/>
            </a:xfrm>
            <a:custGeom>
              <a:avLst/>
              <a:gdLst/>
              <a:ahLst/>
              <a:cxnLst/>
              <a:rect l="l" t="t" r="r" b="b"/>
              <a:pathLst>
                <a:path w="487" h="332" extrusionOk="0">
                  <a:moveTo>
                    <a:pt x="133" y="1"/>
                  </a:moveTo>
                  <a:lnTo>
                    <a:pt x="1" y="265"/>
                  </a:lnTo>
                  <a:lnTo>
                    <a:pt x="420" y="332"/>
                  </a:lnTo>
                  <a:lnTo>
                    <a:pt x="486" y="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8"/>
            <p:cNvSpPr/>
            <p:nvPr/>
          </p:nvSpPr>
          <p:spPr>
            <a:xfrm>
              <a:off x="5425326" y="3151569"/>
              <a:ext cx="29542" cy="22143"/>
            </a:xfrm>
            <a:custGeom>
              <a:avLst/>
              <a:gdLst/>
              <a:ahLst/>
              <a:cxnLst/>
              <a:rect l="l" t="t" r="r" b="b"/>
              <a:pathLst>
                <a:path w="531" h="398" extrusionOk="0">
                  <a:moveTo>
                    <a:pt x="111" y="0"/>
                  </a:moveTo>
                  <a:lnTo>
                    <a:pt x="1" y="309"/>
                  </a:lnTo>
                  <a:lnTo>
                    <a:pt x="420" y="398"/>
                  </a:lnTo>
                  <a:lnTo>
                    <a:pt x="531" y="13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5361457" y="3109786"/>
              <a:ext cx="122898" cy="132745"/>
            </a:xfrm>
            <a:custGeom>
              <a:avLst/>
              <a:gdLst/>
              <a:ahLst/>
              <a:cxnLst/>
              <a:rect l="l" t="t" r="r" b="b"/>
              <a:pathLst>
                <a:path w="2209" h="2386" extrusionOk="0">
                  <a:moveTo>
                    <a:pt x="1745" y="1"/>
                  </a:moveTo>
                  <a:cubicBezTo>
                    <a:pt x="1325" y="177"/>
                    <a:pt x="928" y="398"/>
                    <a:pt x="553" y="641"/>
                  </a:cubicBezTo>
                  <a:cubicBezTo>
                    <a:pt x="1" y="1303"/>
                    <a:pt x="222" y="2341"/>
                    <a:pt x="487" y="2385"/>
                  </a:cubicBezTo>
                  <a:cubicBezTo>
                    <a:pt x="489" y="2385"/>
                    <a:pt x="492" y="2385"/>
                    <a:pt x="494" y="2385"/>
                  </a:cubicBezTo>
                  <a:cubicBezTo>
                    <a:pt x="758" y="2385"/>
                    <a:pt x="1085" y="1302"/>
                    <a:pt x="1281" y="1149"/>
                  </a:cubicBezTo>
                  <a:cubicBezTo>
                    <a:pt x="1502" y="994"/>
                    <a:pt x="2120" y="950"/>
                    <a:pt x="2186" y="464"/>
                  </a:cubicBezTo>
                  <a:cubicBezTo>
                    <a:pt x="2208" y="332"/>
                    <a:pt x="2186" y="199"/>
                    <a:pt x="2120" y="111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5458485" y="3024107"/>
              <a:ext cx="141313" cy="111548"/>
            </a:xfrm>
            <a:custGeom>
              <a:avLst/>
              <a:gdLst/>
              <a:ahLst/>
              <a:cxnLst/>
              <a:rect l="l" t="t" r="r" b="b"/>
              <a:pathLst>
                <a:path w="2540" h="2005" extrusionOk="0">
                  <a:moveTo>
                    <a:pt x="1858" y="1"/>
                  </a:moveTo>
                  <a:cubicBezTo>
                    <a:pt x="1795" y="1"/>
                    <a:pt x="1734" y="6"/>
                    <a:pt x="1679" y="17"/>
                  </a:cubicBezTo>
                  <a:cubicBezTo>
                    <a:pt x="1193" y="371"/>
                    <a:pt x="685" y="1055"/>
                    <a:pt x="1" y="1541"/>
                  </a:cubicBezTo>
                  <a:cubicBezTo>
                    <a:pt x="1" y="1894"/>
                    <a:pt x="398" y="1982"/>
                    <a:pt x="442" y="2004"/>
                  </a:cubicBezTo>
                  <a:cubicBezTo>
                    <a:pt x="840" y="1673"/>
                    <a:pt x="1789" y="1342"/>
                    <a:pt x="2297" y="989"/>
                  </a:cubicBezTo>
                  <a:cubicBezTo>
                    <a:pt x="2363" y="878"/>
                    <a:pt x="2540" y="569"/>
                    <a:pt x="2540" y="569"/>
                  </a:cubicBezTo>
                  <a:lnTo>
                    <a:pt x="2054" y="17"/>
                  </a:lnTo>
                  <a:cubicBezTo>
                    <a:pt x="1988" y="6"/>
                    <a:pt x="1921" y="1"/>
                    <a:pt x="1858" y="1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5631678" y="2984495"/>
              <a:ext cx="62701" cy="90963"/>
            </a:xfrm>
            <a:custGeom>
              <a:avLst/>
              <a:gdLst/>
              <a:ahLst/>
              <a:cxnLst/>
              <a:rect l="l" t="t" r="r" b="b"/>
              <a:pathLst>
                <a:path w="1127" h="1635" extrusionOk="0">
                  <a:moveTo>
                    <a:pt x="530" y="1"/>
                  </a:moveTo>
                  <a:cubicBezTo>
                    <a:pt x="530" y="1"/>
                    <a:pt x="67" y="23"/>
                    <a:pt x="45" y="752"/>
                  </a:cubicBezTo>
                  <a:cubicBezTo>
                    <a:pt x="1" y="1127"/>
                    <a:pt x="221" y="1502"/>
                    <a:pt x="575" y="1635"/>
                  </a:cubicBezTo>
                  <a:lnTo>
                    <a:pt x="1060" y="1303"/>
                  </a:lnTo>
                  <a:lnTo>
                    <a:pt x="1126" y="310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5551841" y="2987443"/>
              <a:ext cx="142537" cy="92910"/>
            </a:xfrm>
            <a:custGeom>
              <a:avLst/>
              <a:gdLst/>
              <a:ahLst/>
              <a:cxnLst/>
              <a:rect l="l" t="t" r="r" b="b"/>
              <a:pathLst>
                <a:path w="2562" h="1670" extrusionOk="0">
                  <a:moveTo>
                    <a:pt x="2184" y="0"/>
                  </a:moveTo>
                  <a:cubicBezTo>
                    <a:pt x="2156" y="0"/>
                    <a:pt x="2127" y="5"/>
                    <a:pt x="2098" y="14"/>
                  </a:cubicBezTo>
                  <a:cubicBezTo>
                    <a:pt x="1855" y="14"/>
                    <a:pt x="1082" y="191"/>
                    <a:pt x="906" y="235"/>
                  </a:cubicBezTo>
                  <a:cubicBezTo>
                    <a:pt x="597" y="345"/>
                    <a:pt x="288" y="478"/>
                    <a:pt x="1" y="676"/>
                  </a:cubicBezTo>
                  <a:cubicBezTo>
                    <a:pt x="310" y="919"/>
                    <a:pt x="530" y="1273"/>
                    <a:pt x="619" y="1670"/>
                  </a:cubicBezTo>
                  <a:cubicBezTo>
                    <a:pt x="817" y="1537"/>
                    <a:pt x="1016" y="1405"/>
                    <a:pt x="1171" y="1228"/>
                  </a:cubicBezTo>
                  <a:cubicBezTo>
                    <a:pt x="1171" y="1228"/>
                    <a:pt x="1583" y="1238"/>
                    <a:pt x="1897" y="1238"/>
                  </a:cubicBezTo>
                  <a:cubicBezTo>
                    <a:pt x="2054" y="1238"/>
                    <a:pt x="2186" y="1236"/>
                    <a:pt x="2230" y="1228"/>
                  </a:cubicBezTo>
                  <a:cubicBezTo>
                    <a:pt x="2363" y="1184"/>
                    <a:pt x="2473" y="1118"/>
                    <a:pt x="2561" y="1030"/>
                  </a:cubicBezTo>
                  <a:lnTo>
                    <a:pt x="2429" y="125"/>
                  </a:lnTo>
                  <a:cubicBezTo>
                    <a:pt x="2377" y="56"/>
                    <a:pt x="2285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5661165" y="2955064"/>
              <a:ext cx="170744" cy="120394"/>
            </a:xfrm>
            <a:custGeom>
              <a:avLst/>
              <a:gdLst/>
              <a:ahLst/>
              <a:cxnLst/>
              <a:rect l="l" t="t" r="r" b="b"/>
              <a:pathLst>
                <a:path w="3069" h="2164" extrusionOk="0">
                  <a:moveTo>
                    <a:pt x="2053" y="0"/>
                  </a:moveTo>
                  <a:cubicBezTo>
                    <a:pt x="1634" y="22"/>
                    <a:pt x="398" y="464"/>
                    <a:pt x="0" y="530"/>
                  </a:cubicBezTo>
                  <a:cubicBezTo>
                    <a:pt x="464" y="971"/>
                    <a:pt x="464" y="1700"/>
                    <a:pt x="45" y="2164"/>
                  </a:cubicBezTo>
                  <a:lnTo>
                    <a:pt x="2340" y="1612"/>
                  </a:lnTo>
                  <a:lnTo>
                    <a:pt x="3069" y="375"/>
                  </a:lnTo>
                  <a:cubicBezTo>
                    <a:pt x="2760" y="155"/>
                    <a:pt x="2407" y="44"/>
                    <a:pt x="2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5715187" y="2983271"/>
              <a:ext cx="62701" cy="78668"/>
            </a:xfrm>
            <a:custGeom>
              <a:avLst/>
              <a:gdLst/>
              <a:ahLst/>
              <a:cxnLst/>
              <a:rect l="l" t="t" r="r" b="b"/>
              <a:pathLst>
                <a:path w="1127" h="1414" extrusionOk="0">
                  <a:moveTo>
                    <a:pt x="1038" y="1"/>
                  </a:moveTo>
                  <a:cubicBezTo>
                    <a:pt x="310" y="310"/>
                    <a:pt x="1" y="1414"/>
                    <a:pt x="1" y="1414"/>
                  </a:cubicBezTo>
                  <a:lnTo>
                    <a:pt x="310" y="1348"/>
                  </a:lnTo>
                  <a:cubicBezTo>
                    <a:pt x="310" y="1348"/>
                    <a:pt x="1127" y="45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5653766" y="3806846"/>
              <a:ext cx="162176" cy="69432"/>
            </a:xfrm>
            <a:custGeom>
              <a:avLst/>
              <a:gdLst/>
              <a:ahLst/>
              <a:cxnLst/>
              <a:rect l="l" t="t" r="r" b="b"/>
              <a:pathLst>
                <a:path w="2915" h="1248" extrusionOk="0">
                  <a:moveTo>
                    <a:pt x="1475" y="0"/>
                  </a:moveTo>
                  <a:cubicBezTo>
                    <a:pt x="1126" y="0"/>
                    <a:pt x="516" y="221"/>
                    <a:pt x="398" y="320"/>
                  </a:cubicBezTo>
                  <a:cubicBezTo>
                    <a:pt x="310" y="408"/>
                    <a:pt x="222" y="519"/>
                    <a:pt x="178" y="651"/>
                  </a:cubicBezTo>
                  <a:cubicBezTo>
                    <a:pt x="178" y="651"/>
                    <a:pt x="1" y="1225"/>
                    <a:pt x="465" y="1247"/>
                  </a:cubicBezTo>
                  <a:cubicBezTo>
                    <a:pt x="906" y="1247"/>
                    <a:pt x="1259" y="938"/>
                    <a:pt x="1392" y="894"/>
                  </a:cubicBezTo>
                  <a:cubicBezTo>
                    <a:pt x="1546" y="850"/>
                    <a:pt x="2672" y="894"/>
                    <a:pt x="2871" y="496"/>
                  </a:cubicBezTo>
                  <a:cubicBezTo>
                    <a:pt x="2915" y="408"/>
                    <a:pt x="2827" y="232"/>
                    <a:pt x="2760" y="165"/>
                  </a:cubicBezTo>
                  <a:cubicBezTo>
                    <a:pt x="2672" y="121"/>
                    <a:pt x="2253" y="209"/>
                    <a:pt x="1590" y="11"/>
                  </a:cubicBezTo>
                  <a:cubicBezTo>
                    <a:pt x="1557" y="4"/>
                    <a:pt x="1518" y="0"/>
                    <a:pt x="1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5675908" y="3680386"/>
              <a:ext cx="76164" cy="150993"/>
            </a:xfrm>
            <a:custGeom>
              <a:avLst/>
              <a:gdLst/>
              <a:ahLst/>
              <a:cxnLst/>
              <a:rect l="l" t="t" r="r" b="b"/>
              <a:pathLst>
                <a:path w="1369" h="2714" extrusionOk="0">
                  <a:moveTo>
                    <a:pt x="840" y="0"/>
                  </a:moveTo>
                  <a:cubicBezTo>
                    <a:pt x="512" y="0"/>
                    <a:pt x="148" y="47"/>
                    <a:pt x="111" y="120"/>
                  </a:cubicBezTo>
                  <a:cubicBezTo>
                    <a:pt x="199" y="959"/>
                    <a:pt x="155" y="1776"/>
                    <a:pt x="0" y="2593"/>
                  </a:cubicBezTo>
                  <a:cubicBezTo>
                    <a:pt x="142" y="2675"/>
                    <a:pt x="295" y="2714"/>
                    <a:pt x="447" y="2714"/>
                  </a:cubicBezTo>
                  <a:cubicBezTo>
                    <a:pt x="744" y="2714"/>
                    <a:pt x="1031" y="2562"/>
                    <a:pt x="1192" y="2284"/>
                  </a:cubicBezTo>
                  <a:cubicBezTo>
                    <a:pt x="1148" y="1555"/>
                    <a:pt x="1192" y="827"/>
                    <a:pt x="1369" y="98"/>
                  </a:cubicBezTo>
                  <a:cubicBezTo>
                    <a:pt x="1340" y="30"/>
                    <a:pt x="1102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5652542" y="3393528"/>
              <a:ext cx="132745" cy="305659"/>
            </a:xfrm>
            <a:custGeom>
              <a:avLst/>
              <a:gdLst/>
              <a:ahLst/>
              <a:cxnLst/>
              <a:rect l="l" t="t" r="r" b="b"/>
              <a:pathLst>
                <a:path w="2386" h="5494" extrusionOk="0">
                  <a:moveTo>
                    <a:pt x="1259" y="0"/>
                  </a:moveTo>
                  <a:lnTo>
                    <a:pt x="1" y="751"/>
                  </a:lnTo>
                  <a:lnTo>
                    <a:pt x="177" y="2031"/>
                  </a:lnTo>
                  <a:cubicBezTo>
                    <a:pt x="442" y="2473"/>
                    <a:pt x="663" y="2914"/>
                    <a:pt x="862" y="3378"/>
                  </a:cubicBezTo>
                  <a:cubicBezTo>
                    <a:pt x="420" y="4150"/>
                    <a:pt x="244" y="4813"/>
                    <a:pt x="398" y="5144"/>
                  </a:cubicBezTo>
                  <a:cubicBezTo>
                    <a:pt x="486" y="5333"/>
                    <a:pt x="776" y="5493"/>
                    <a:pt x="1115" y="5493"/>
                  </a:cubicBezTo>
                  <a:cubicBezTo>
                    <a:pt x="1370" y="5493"/>
                    <a:pt x="1653" y="5403"/>
                    <a:pt x="1899" y="5166"/>
                  </a:cubicBezTo>
                  <a:cubicBezTo>
                    <a:pt x="2142" y="4923"/>
                    <a:pt x="2363" y="3753"/>
                    <a:pt x="2385" y="3400"/>
                  </a:cubicBezTo>
                  <a:cubicBezTo>
                    <a:pt x="2385" y="3069"/>
                    <a:pt x="1988" y="199"/>
                    <a:pt x="1988" y="199"/>
                  </a:cubicBezTo>
                  <a:lnTo>
                    <a:pt x="1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5295139" y="3199471"/>
              <a:ext cx="509784" cy="494985"/>
            </a:xfrm>
            <a:custGeom>
              <a:avLst/>
              <a:gdLst/>
              <a:ahLst/>
              <a:cxnLst/>
              <a:rect l="l" t="t" r="r" b="b"/>
              <a:pathLst>
                <a:path w="9163" h="8897" extrusionOk="0">
                  <a:moveTo>
                    <a:pt x="6933" y="0"/>
                  </a:moveTo>
                  <a:cubicBezTo>
                    <a:pt x="6933" y="0"/>
                    <a:pt x="6248" y="839"/>
                    <a:pt x="5785" y="1347"/>
                  </a:cubicBezTo>
                  <a:cubicBezTo>
                    <a:pt x="5299" y="1833"/>
                    <a:pt x="5476" y="3334"/>
                    <a:pt x="5476" y="3334"/>
                  </a:cubicBezTo>
                  <a:lnTo>
                    <a:pt x="2738" y="6667"/>
                  </a:lnTo>
                  <a:cubicBezTo>
                    <a:pt x="2738" y="6667"/>
                    <a:pt x="1105" y="6800"/>
                    <a:pt x="906" y="7042"/>
                  </a:cubicBezTo>
                  <a:cubicBezTo>
                    <a:pt x="1" y="7594"/>
                    <a:pt x="663" y="8875"/>
                    <a:pt x="1436" y="8897"/>
                  </a:cubicBezTo>
                  <a:cubicBezTo>
                    <a:pt x="2186" y="8897"/>
                    <a:pt x="3268" y="8367"/>
                    <a:pt x="3710" y="7992"/>
                  </a:cubicBezTo>
                  <a:cubicBezTo>
                    <a:pt x="4129" y="7616"/>
                    <a:pt x="7705" y="4813"/>
                    <a:pt x="8677" y="3334"/>
                  </a:cubicBezTo>
                  <a:cubicBezTo>
                    <a:pt x="8919" y="2936"/>
                    <a:pt x="9074" y="2495"/>
                    <a:pt x="9162" y="2031"/>
                  </a:cubicBezTo>
                  <a:lnTo>
                    <a:pt x="69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5359009" y="3308740"/>
              <a:ext cx="431171" cy="364854"/>
            </a:xfrm>
            <a:custGeom>
              <a:avLst/>
              <a:gdLst/>
              <a:ahLst/>
              <a:cxnLst/>
              <a:rect l="l" t="t" r="r" b="b"/>
              <a:pathLst>
                <a:path w="7750" h="6558" extrusionOk="0">
                  <a:moveTo>
                    <a:pt x="7661" y="1"/>
                  </a:moveTo>
                  <a:cubicBezTo>
                    <a:pt x="7197" y="1326"/>
                    <a:pt x="5277" y="3003"/>
                    <a:pt x="3908" y="4240"/>
                  </a:cubicBezTo>
                  <a:cubicBezTo>
                    <a:pt x="3378" y="4659"/>
                    <a:pt x="2893" y="5123"/>
                    <a:pt x="2473" y="5630"/>
                  </a:cubicBezTo>
                  <a:cubicBezTo>
                    <a:pt x="2357" y="5804"/>
                    <a:pt x="1294" y="6469"/>
                    <a:pt x="379" y="6469"/>
                  </a:cubicBezTo>
                  <a:cubicBezTo>
                    <a:pt x="249" y="6469"/>
                    <a:pt x="122" y="6455"/>
                    <a:pt x="1" y="6425"/>
                  </a:cubicBezTo>
                  <a:lnTo>
                    <a:pt x="1" y="6513"/>
                  </a:lnTo>
                  <a:cubicBezTo>
                    <a:pt x="133" y="6535"/>
                    <a:pt x="244" y="6558"/>
                    <a:pt x="376" y="6558"/>
                  </a:cubicBezTo>
                  <a:cubicBezTo>
                    <a:pt x="1303" y="6558"/>
                    <a:pt x="2407" y="5895"/>
                    <a:pt x="2539" y="5674"/>
                  </a:cubicBezTo>
                  <a:cubicBezTo>
                    <a:pt x="2959" y="5167"/>
                    <a:pt x="3445" y="4703"/>
                    <a:pt x="3952" y="4284"/>
                  </a:cubicBezTo>
                  <a:cubicBezTo>
                    <a:pt x="5343" y="3047"/>
                    <a:pt x="7286" y="1348"/>
                    <a:pt x="77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5680804" y="3177328"/>
              <a:ext cx="136361" cy="135193"/>
            </a:xfrm>
            <a:custGeom>
              <a:avLst/>
              <a:gdLst/>
              <a:ahLst/>
              <a:cxnLst/>
              <a:rect l="l" t="t" r="r" b="b"/>
              <a:pathLst>
                <a:path w="2451" h="2430" extrusionOk="0">
                  <a:moveTo>
                    <a:pt x="243" y="1"/>
                  </a:moveTo>
                  <a:cubicBezTo>
                    <a:pt x="243" y="1"/>
                    <a:pt x="67" y="332"/>
                    <a:pt x="1" y="398"/>
                  </a:cubicBezTo>
                  <a:cubicBezTo>
                    <a:pt x="288" y="2275"/>
                    <a:pt x="2208" y="2429"/>
                    <a:pt x="2208" y="2429"/>
                  </a:cubicBezTo>
                  <a:lnTo>
                    <a:pt x="2451" y="2054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5693100" y="2973924"/>
              <a:ext cx="253028" cy="317676"/>
            </a:xfrm>
            <a:custGeom>
              <a:avLst/>
              <a:gdLst/>
              <a:ahLst/>
              <a:cxnLst/>
              <a:rect l="l" t="t" r="r" b="b"/>
              <a:pathLst>
                <a:path w="4548" h="5710" extrusionOk="0">
                  <a:moveTo>
                    <a:pt x="2132" y="0"/>
                  </a:moveTo>
                  <a:cubicBezTo>
                    <a:pt x="1994" y="0"/>
                    <a:pt x="1857" y="13"/>
                    <a:pt x="1722" y="36"/>
                  </a:cubicBezTo>
                  <a:cubicBezTo>
                    <a:pt x="1170" y="169"/>
                    <a:pt x="751" y="942"/>
                    <a:pt x="618" y="1383"/>
                  </a:cubicBezTo>
                  <a:cubicBezTo>
                    <a:pt x="486" y="1825"/>
                    <a:pt x="44" y="3524"/>
                    <a:pt x="0" y="3657"/>
                  </a:cubicBezTo>
                  <a:cubicBezTo>
                    <a:pt x="243" y="5555"/>
                    <a:pt x="2230" y="5710"/>
                    <a:pt x="2230" y="5710"/>
                  </a:cubicBezTo>
                  <a:cubicBezTo>
                    <a:pt x="2230" y="5710"/>
                    <a:pt x="3797" y="4209"/>
                    <a:pt x="4040" y="3811"/>
                  </a:cubicBezTo>
                  <a:cubicBezTo>
                    <a:pt x="4261" y="3436"/>
                    <a:pt x="4548" y="1957"/>
                    <a:pt x="4371" y="1847"/>
                  </a:cubicBezTo>
                  <a:cubicBezTo>
                    <a:pt x="3930" y="1648"/>
                    <a:pt x="3422" y="434"/>
                    <a:pt x="2848" y="125"/>
                  </a:cubicBezTo>
                  <a:cubicBezTo>
                    <a:pt x="2622" y="40"/>
                    <a:pt x="2377" y="0"/>
                    <a:pt x="2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5729930" y="3077852"/>
              <a:ext cx="57805" cy="99531"/>
            </a:xfrm>
            <a:custGeom>
              <a:avLst/>
              <a:gdLst/>
              <a:ahLst/>
              <a:cxnLst/>
              <a:rect l="l" t="t" r="r" b="b"/>
              <a:pathLst>
                <a:path w="1039" h="1789" extrusionOk="0">
                  <a:moveTo>
                    <a:pt x="729" y="376"/>
                  </a:moveTo>
                  <a:lnTo>
                    <a:pt x="729" y="376"/>
                  </a:lnTo>
                  <a:cubicBezTo>
                    <a:pt x="685" y="464"/>
                    <a:pt x="641" y="597"/>
                    <a:pt x="619" y="707"/>
                  </a:cubicBezTo>
                  <a:lnTo>
                    <a:pt x="530" y="950"/>
                  </a:lnTo>
                  <a:lnTo>
                    <a:pt x="332" y="729"/>
                  </a:lnTo>
                  <a:lnTo>
                    <a:pt x="575" y="531"/>
                  </a:lnTo>
                  <a:lnTo>
                    <a:pt x="729" y="376"/>
                  </a:lnTo>
                  <a:close/>
                  <a:moveTo>
                    <a:pt x="773" y="1"/>
                  </a:moveTo>
                  <a:lnTo>
                    <a:pt x="89" y="508"/>
                  </a:lnTo>
                  <a:lnTo>
                    <a:pt x="1" y="729"/>
                  </a:lnTo>
                  <a:lnTo>
                    <a:pt x="442" y="1193"/>
                  </a:lnTo>
                  <a:lnTo>
                    <a:pt x="310" y="1546"/>
                  </a:lnTo>
                  <a:lnTo>
                    <a:pt x="530" y="1789"/>
                  </a:lnTo>
                  <a:lnTo>
                    <a:pt x="663" y="1436"/>
                  </a:lnTo>
                  <a:lnTo>
                    <a:pt x="773" y="1546"/>
                  </a:lnTo>
                  <a:lnTo>
                    <a:pt x="862" y="1281"/>
                  </a:lnTo>
                  <a:lnTo>
                    <a:pt x="751" y="1171"/>
                  </a:lnTo>
                  <a:lnTo>
                    <a:pt x="1038" y="28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5829407" y="2975927"/>
              <a:ext cx="88515" cy="84788"/>
            </a:xfrm>
            <a:custGeom>
              <a:avLst/>
              <a:gdLst/>
              <a:ahLst/>
              <a:cxnLst/>
              <a:rect l="l" t="t" r="r" b="b"/>
              <a:pathLst>
                <a:path w="1591" h="1524" extrusionOk="0">
                  <a:moveTo>
                    <a:pt x="89" y="0"/>
                  </a:moveTo>
                  <a:cubicBezTo>
                    <a:pt x="23" y="89"/>
                    <a:pt x="1" y="221"/>
                    <a:pt x="1" y="332"/>
                  </a:cubicBezTo>
                  <a:cubicBezTo>
                    <a:pt x="67" y="574"/>
                    <a:pt x="398" y="773"/>
                    <a:pt x="751" y="972"/>
                  </a:cubicBezTo>
                  <a:cubicBezTo>
                    <a:pt x="1060" y="1126"/>
                    <a:pt x="1347" y="1303"/>
                    <a:pt x="1590" y="1524"/>
                  </a:cubicBezTo>
                  <a:cubicBezTo>
                    <a:pt x="1524" y="1413"/>
                    <a:pt x="1458" y="1325"/>
                    <a:pt x="1369" y="1237"/>
                  </a:cubicBezTo>
                  <a:cubicBezTo>
                    <a:pt x="1193" y="1104"/>
                    <a:pt x="994" y="994"/>
                    <a:pt x="796" y="906"/>
                  </a:cubicBezTo>
                  <a:cubicBezTo>
                    <a:pt x="464" y="707"/>
                    <a:pt x="133" y="530"/>
                    <a:pt x="89" y="309"/>
                  </a:cubicBezTo>
                  <a:cubicBezTo>
                    <a:pt x="89" y="199"/>
                    <a:pt x="111" y="111"/>
                    <a:pt x="177" y="23"/>
                  </a:cubicBezTo>
                  <a:cubicBezTo>
                    <a:pt x="155" y="23"/>
                    <a:pt x="13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5889604" y="3166312"/>
              <a:ext cx="24591" cy="35662"/>
            </a:xfrm>
            <a:custGeom>
              <a:avLst/>
              <a:gdLst/>
              <a:ahLst/>
              <a:cxnLst/>
              <a:rect l="l" t="t" r="r" b="b"/>
              <a:pathLst>
                <a:path w="442" h="641" extrusionOk="0">
                  <a:moveTo>
                    <a:pt x="0" y="0"/>
                  </a:moveTo>
                  <a:lnTo>
                    <a:pt x="287" y="640"/>
                  </a:lnTo>
                  <a:cubicBezTo>
                    <a:pt x="354" y="574"/>
                    <a:pt x="398" y="508"/>
                    <a:pt x="442" y="442"/>
                  </a:cubicBezTo>
                  <a:cubicBezTo>
                    <a:pt x="310" y="287"/>
                    <a:pt x="177" y="1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6099628" y="3089591"/>
              <a:ext cx="70044" cy="84120"/>
            </a:xfrm>
            <a:custGeom>
              <a:avLst/>
              <a:gdLst/>
              <a:ahLst/>
              <a:cxnLst/>
              <a:rect l="l" t="t" r="r" b="b"/>
              <a:pathLst>
                <a:path w="1259" h="1512" extrusionOk="0">
                  <a:moveTo>
                    <a:pt x="973" y="1"/>
                  </a:moveTo>
                  <a:cubicBezTo>
                    <a:pt x="780" y="1"/>
                    <a:pt x="420" y="474"/>
                    <a:pt x="420" y="474"/>
                  </a:cubicBezTo>
                  <a:cubicBezTo>
                    <a:pt x="420" y="474"/>
                    <a:pt x="370" y="463"/>
                    <a:pt x="307" y="463"/>
                  </a:cubicBezTo>
                  <a:cubicBezTo>
                    <a:pt x="243" y="463"/>
                    <a:pt x="166" y="474"/>
                    <a:pt x="111" y="518"/>
                  </a:cubicBezTo>
                  <a:cubicBezTo>
                    <a:pt x="0" y="584"/>
                    <a:pt x="111" y="916"/>
                    <a:pt x="111" y="916"/>
                  </a:cubicBezTo>
                  <a:lnTo>
                    <a:pt x="265" y="1203"/>
                  </a:lnTo>
                  <a:lnTo>
                    <a:pt x="641" y="1512"/>
                  </a:lnTo>
                  <a:cubicBezTo>
                    <a:pt x="641" y="1512"/>
                    <a:pt x="1215" y="1291"/>
                    <a:pt x="1259" y="1048"/>
                  </a:cubicBezTo>
                  <a:cubicBezTo>
                    <a:pt x="1259" y="805"/>
                    <a:pt x="1193" y="562"/>
                    <a:pt x="1082" y="342"/>
                  </a:cubicBezTo>
                  <a:cubicBezTo>
                    <a:pt x="1082" y="342"/>
                    <a:pt x="1170" y="99"/>
                    <a:pt x="1016" y="10"/>
                  </a:cubicBezTo>
                  <a:cubicBezTo>
                    <a:pt x="1003" y="4"/>
                    <a:pt x="988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6064021" y="3140386"/>
              <a:ext cx="81505" cy="75107"/>
            </a:xfrm>
            <a:custGeom>
              <a:avLst/>
              <a:gdLst/>
              <a:ahLst/>
              <a:cxnLst/>
              <a:rect l="l" t="t" r="r" b="b"/>
              <a:pathLst>
                <a:path w="1465" h="1350" extrusionOk="0">
                  <a:moveTo>
                    <a:pt x="828" y="0"/>
                  </a:moveTo>
                  <a:cubicBezTo>
                    <a:pt x="803" y="0"/>
                    <a:pt x="778" y="1"/>
                    <a:pt x="751" y="3"/>
                  </a:cubicBezTo>
                  <a:cubicBezTo>
                    <a:pt x="530" y="157"/>
                    <a:pt x="287" y="268"/>
                    <a:pt x="22" y="334"/>
                  </a:cubicBezTo>
                  <a:lnTo>
                    <a:pt x="0" y="930"/>
                  </a:lnTo>
                  <a:lnTo>
                    <a:pt x="442" y="1349"/>
                  </a:lnTo>
                  <a:cubicBezTo>
                    <a:pt x="729" y="1128"/>
                    <a:pt x="994" y="864"/>
                    <a:pt x="1259" y="599"/>
                  </a:cubicBezTo>
                  <a:cubicBezTo>
                    <a:pt x="1280" y="535"/>
                    <a:pt x="1465" y="0"/>
                    <a:pt x="828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6006272" y="3158913"/>
              <a:ext cx="89572" cy="79892"/>
            </a:xfrm>
            <a:custGeom>
              <a:avLst/>
              <a:gdLst/>
              <a:ahLst/>
              <a:cxnLst/>
              <a:rect l="l" t="t" r="r" b="b"/>
              <a:pathLst>
                <a:path w="1610" h="1436" extrusionOk="0">
                  <a:moveTo>
                    <a:pt x="1058" y="0"/>
                  </a:moveTo>
                  <a:cubicBezTo>
                    <a:pt x="1051" y="0"/>
                    <a:pt x="1045" y="0"/>
                    <a:pt x="1038" y="1"/>
                  </a:cubicBezTo>
                  <a:cubicBezTo>
                    <a:pt x="818" y="45"/>
                    <a:pt x="619" y="89"/>
                    <a:pt x="420" y="199"/>
                  </a:cubicBezTo>
                  <a:lnTo>
                    <a:pt x="1" y="508"/>
                  </a:lnTo>
                  <a:lnTo>
                    <a:pt x="111" y="1325"/>
                  </a:lnTo>
                  <a:cubicBezTo>
                    <a:pt x="288" y="1414"/>
                    <a:pt x="464" y="1436"/>
                    <a:pt x="641" y="1436"/>
                  </a:cubicBezTo>
                  <a:cubicBezTo>
                    <a:pt x="928" y="1325"/>
                    <a:pt x="1215" y="1193"/>
                    <a:pt x="1480" y="1016"/>
                  </a:cubicBezTo>
                  <a:cubicBezTo>
                    <a:pt x="1610" y="561"/>
                    <a:pt x="1400" y="0"/>
                    <a:pt x="1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5851550" y="3074903"/>
              <a:ext cx="205126" cy="177420"/>
            </a:xfrm>
            <a:custGeom>
              <a:avLst/>
              <a:gdLst/>
              <a:ahLst/>
              <a:cxnLst/>
              <a:rect l="l" t="t" r="r" b="b"/>
              <a:pathLst>
                <a:path w="3687" h="3189" extrusionOk="0">
                  <a:moveTo>
                    <a:pt x="1334" y="1"/>
                  </a:moveTo>
                  <a:cubicBezTo>
                    <a:pt x="1131" y="1"/>
                    <a:pt x="892" y="93"/>
                    <a:pt x="640" y="385"/>
                  </a:cubicBezTo>
                  <a:cubicBezTo>
                    <a:pt x="0" y="1091"/>
                    <a:pt x="949" y="1952"/>
                    <a:pt x="949" y="1952"/>
                  </a:cubicBezTo>
                  <a:cubicBezTo>
                    <a:pt x="949" y="1952"/>
                    <a:pt x="2340" y="3056"/>
                    <a:pt x="2451" y="3188"/>
                  </a:cubicBezTo>
                  <a:cubicBezTo>
                    <a:pt x="3687" y="2879"/>
                    <a:pt x="3201" y="1709"/>
                    <a:pt x="3201" y="1709"/>
                  </a:cubicBezTo>
                  <a:lnTo>
                    <a:pt x="1921" y="274"/>
                  </a:lnTo>
                  <a:cubicBezTo>
                    <a:pt x="1921" y="274"/>
                    <a:pt x="1682" y="1"/>
                    <a:pt x="1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5976785" y="3159970"/>
              <a:ext cx="51685" cy="87458"/>
            </a:xfrm>
            <a:custGeom>
              <a:avLst/>
              <a:gdLst/>
              <a:ahLst/>
              <a:cxnLst/>
              <a:rect l="l" t="t" r="r" b="b"/>
              <a:pathLst>
                <a:path w="929" h="1572" extrusionOk="0">
                  <a:moveTo>
                    <a:pt x="793" y="0"/>
                  </a:moveTo>
                  <a:cubicBezTo>
                    <a:pt x="792" y="0"/>
                    <a:pt x="793" y="1"/>
                    <a:pt x="796" y="4"/>
                  </a:cubicBezTo>
                  <a:cubicBezTo>
                    <a:pt x="796" y="4"/>
                    <a:pt x="928" y="1196"/>
                    <a:pt x="1" y="1505"/>
                  </a:cubicBezTo>
                  <a:cubicBezTo>
                    <a:pt x="1" y="1505"/>
                    <a:pt x="67" y="1549"/>
                    <a:pt x="67" y="1571"/>
                  </a:cubicBezTo>
                  <a:cubicBezTo>
                    <a:pt x="906" y="1284"/>
                    <a:pt x="906" y="357"/>
                    <a:pt x="884" y="92"/>
                  </a:cubicBezTo>
                  <a:cubicBezTo>
                    <a:pt x="884" y="72"/>
                    <a:pt x="796" y="0"/>
                    <a:pt x="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5883484" y="2864377"/>
              <a:ext cx="149881" cy="182984"/>
            </a:xfrm>
            <a:custGeom>
              <a:avLst/>
              <a:gdLst/>
              <a:ahLst/>
              <a:cxnLst/>
              <a:rect l="l" t="t" r="r" b="b"/>
              <a:pathLst>
                <a:path w="2694" h="3289" extrusionOk="0">
                  <a:moveTo>
                    <a:pt x="1426" y="0"/>
                  </a:moveTo>
                  <a:cubicBezTo>
                    <a:pt x="1238" y="0"/>
                    <a:pt x="1028" y="45"/>
                    <a:pt x="795" y="151"/>
                  </a:cubicBezTo>
                  <a:cubicBezTo>
                    <a:pt x="287" y="394"/>
                    <a:pt x="0" y="924"/>
                    <a:pt x="66" y="1476"/>
                  </a:cubicBezTo>
                  <a:lnTo>
                    <a:pt x="530" y="1807"/>
                  </a:lnTo>
                  <a:cubicBezTo>
                    <a:pt x="530" y="1807"/>
                    <a:pt x="375" y="2403"/>
                    <a:pt x="530" y="2601"/>
                  </a:cubicBezTo>
                  <a:cubicBezTo>
                    <a:pt x="678" y="2792"/>
                    <a:pt x="1010" y="3288"/>
                    <a:pt x="1290" y="3288"/>
                  </a:cubicBezTo>
                  <a:cubicBezTo>
                    <a:pt x="1302" y="3288"/>
                    <a:pt x="1313" y="3288"/>
                    <a:pt x="1325" y="3286"/>
                  </a:cubicBezTo>
                  <a:cubicBezTo>
                    <a:pt x="1612" y="3242"/>
                    <a:pt x="1854" y="2734"/>
                    <a:pt x="1854" y="2734"/>
                  </a:cubicBezTo>
                  <a:cubicBezTo>
                    <a:pt x="1854" y="2734"/>
                    <a:pt x="1972" y="2754"/>
                    <a:pt x="2070" y="2754"/>
                  </a:cubicBezTo>
                  <a:cubicBezTo>
                    <a:pt x="2119" y="2754"/>
                    <a:pt x="2164" y="2749"/>
                    <a:pt x="2186" y="2734"/>
                  </a:cubicBezTo>
                  <a:cubicBezTo>
                    <a:pt x="2208" y="2535"/>
                    <a:pt x="2208" y="2337"/>
                    <a:pt x="2186" y="2138"/>
                  </a:cubicBezTo>
                  <a:cubicBezTo>
                    <a:pt x="2517" y="1939"/>
                    <a:pt x="2693" y="1564"/>
                    <a:pt x="2627" y="1189"/>
                  </a:cubicBezTo>
                  <a:cubicBezTo>
                    <a:pt x="2609" y="796"/>
                    <a:pt x="2217" y="0"/>
                    <a:pt x="1426" y="0"/>
                  </a:cubicBezTo>
                  <a:close/>
                </a:path>
              </a:pathLst>
            </a:custGeom>
            <a:solidFill>
              <a:srgbClr val="F0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5991528" y="2862319"/>
              <a:ext cx="17247" cy="11405"/>
            </a:xfrm>
            <a:custGeom>
              <a:avLst/>
              <a:gdLst/>
              <a:ahLst/>
              <a:cxnLst/>
              <a:rect l="l" t="t" r="r" b="b"/>
              <a:pathLst>
                <a:path w="310" h="205" extrusionOk="0">
                  <a:moveTo>
                    <a:pt x="95" y="0"/>
                  </a:moveTo>
                  <a:cubicBezTo>
                    <a:pt x="61" y="0"/>
                    <a:pt x="34" y="11"/>
                    <a:pt x="23" y="34"/>
                  </a:cubicBezTo>
                  <a:cubicBezTo>
                    <a:pt x="1" y="78"/>
                    <a:pt x="45" y="144"/>
                    <a:pt x="133" y="188"/>
                  </a:cubicBezTo>
                  <a:cubicBezTo>
                    <a:pt x="166" y="199"/>
                    <a:pt x="199" y="205"/>
                    <a:pt x="227" y="205"/>
                  </a:cubicBezTo>
                  <a:cubicBezTo>
                    <a:pt x="255" y="205"/>
                    <a:pt x="277" y="199"/>
                    <a:pt x="288" y="188"/>
                  </a:cubicBezTo>
                  <a:cubicBezTo>
                    <a:pt x="310" y="144"/>
                    <a:pt x="266" y="78"/>
                    <a:pt x="199" y="34"/>
                  </a:cubicBezTo>
                  <a:cubicBezTo>
                    <a:pt x="166" y="11"/>
                    <a:pt x="128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5925211" y="2897314"/>
              <a:ext cx="31990" cy="59363"/>
            </a:xfrm>
            <a:custGeom>
              <a:avLst/>
              <a:gdLst/>
              <a:ahLst/>
              <a:cxnLst/>
              <a:rect l="l" t="t" r="r" b="b"/>
              <a:pathLst>
                <a:path w="575" h="1067" extrusionOk="0">
                  <a:moveTo>
                    <a:pt x="199" y="1"/>
                  </a:moveTo>
                  <a:lnTo>
                    <a:pt x="1" y="89"/>
                  </a:lnTo>
                  <a:cubicBezTo>
                    <a:pt x="1" y="89"/>
                    <a:pt x="1" y="177"/>
                    <a:pt x="133" y="265"/>
                  </a:cubicBezTo>
                  <a:cubicBezTo>
                    <a:pt x="376" y="464"/>
                    <a:pt x="133" y="994"/>
                    <a:pt x="133" y="994"/>
                  </a:cubicBezTo>
                  <a:cubicBezTo>
                    <a:pt x="223" y="1030"/>
                    <a:pt x="328" y="1066"/>
                    <a:pt x="424" y="1066"/>
                  </a:cubicBezTo>
                  <a:cubicBezTo>
                    <a:pt x="445" y="1066"/>
                    <a:pt x="466" y="1064"/>
                    <a:pt x="486" y="1060"/>
                  </a:cubicBezTo>
                  <a:cubicBezTo>
                    <a:pt x="442" y="817"/>
                    <a:pt x="464" y="552"/>
                    <a:pt x="575" y="310"/>
                  </a:cubicBezTo>
                  <a:lnTo>
                    <a:pt x="553" y="11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5878533" y="2894866"/>
              <a:ext cx="58862" cy="54578"/>
            </a:xfrm>
            <a:custGeom>
              <a:avLst/>
              <a:gdLst/>
              <a:ahLst/>
              <a:cxnLst/>
              <a:rect l="l" t="t" r="r" b="b"/>
              <a:pathLst>
                <a:path w="1058" h="981" extrusionOk="0">
                  <a:moveTo>
                    <a:pt x="376" y="0"/>
                  </a:moveTo>
                  <a:cubicBezTo>
                    <a:pt x="111" y="243"/>
                    <a:pt x="1" y="596"/>
                    <a:pt x="67" y="928"/>
                  </a:cubicBezTo>
                  <a:cubicBezTo>
                    <a:pt x="148" y="960"/>
                    <a:pt x="217" y="980"/>
                    <a:pt x="291" y="980"/>
                  </a:cubicBezTo>
                  <a:cubicBezTo>
                    <a:pt x="319" y="980"/>
                    <a:pt x="347" y="978"/>
                    <a:pt x="376" y="972"/>
                  </a:cubicBezTo>
                  <a:cubicBezTo>
                    <a:pt x="437" y="972"/>
                    <a:pt x="573" y="316"/>
                    <a:pt x="905" y="316"/>
                  </a:cubicBezTo>
                  <a:cubicBezTo>
                    <a:pt x="933" y="316"/>
                    <a:pt x="963" y="321"/>
                    <a:pt x="994" y="332"/>
                  </a:cubicBezTo>
                  <a:cubicBezTo>
                    <a:pt x="997" y="332"/>
                    <a:pt x="999" y="333"/>
                    <a:pt x="1001" y="333"/>
                  </a:cubicBezTo>
                  <a:cubicBezTo>
                    <a:pt x="1057" y="333"/>
                    <a:pt x="1016" y="67"/>
                    <a:pt x="1016" y="67"/>
                  </a:cubicBezTo>
                  <a:cubicBezTo>
                    <a:pt x="796" y="23"/>
                    <a:pt x="597" y="0"/>
                    <a:pt x="376" y="0"/>
                  </a:cubicBezTo>
                  <a:close/>
                </a:path>
              </a:pathLst>
            </a:custGeom>
            <a:solidFill>
              <a:srgbClr val="603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5899452" y="2854585"/>
              <a:ext cx="148657" cy="110324"/>
            </a:xfrm>
            <a:custGeom>
              <a:avLst/>
              <a:gdLst/>
              <a:ahLst/>
              <a:cxnLst/>
              <a:rect l="l" t="t" r="r" b="b"/>
              <a:pathLst>
                <a:path w="2672" h="1983" extrusionOk="0">
                  <a:moveTo>
                    <a:pt x="1082" y="1"/>
                  </a:moveTo>
                  <a:cubicBezTo>
                    <a:pt x="400" y="1"/>
                    <a:pt x="17" y="691"/>
                    <a:pt x="0" y="724"/>
                  </a:cubicBezTo>
                  <a:cubicBezTo>
                    <a:pt x="640" y="857"/>
                    <a:pt x="1236" y="1166"/>
                    <a:pt x="1722" y="1607"/>
                  </a:cubicBezTo>
                  <a:cubicBezTo>
                    <a:pt x="1899" y="1740"/>
                    <a:pt x="2053" y="1806"/>
                    <a:pt x="2186" y="1983"/>
                  </a:cubicBezTo>
                  <a:cubicBezTo>
                    <a:pt x="2274" y="1939"/>
                    <a:pt x="2340" y="1872"/>
                    <a:pt x="2384" y="1784"/>
                  </a:cubicBezTo>
                  <a:cubicBezTo>
                    <a:pt x="2561" y="1431"/>
                    <a:pt x="2671" y="813"/>
                    <a:pt x="1832" y="261"/>
                  </a:cubicBezTo>
                  <a:cubicBezTo>
                    <a:pt x="1553" y="73"/>
                    <a:pt x="1302" y="1"/>
                    <a:pt x="1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5996480" y="2942545"/>
              <a:ext cx="63925" cy="43061"/>
            </a:xfrm>
            <a:custGeom>
              <a:avLst/>
              <a:gdLst/>
              <a:ahLst/>
              <a:cxnLst/>
              <a:rect l="l" t="t" r="r" b="b"/>
              <a:pathLst>
                <a:path w="1149" h="774" extrusionOk="0">
                  <a:moveTo>
                    <a:pt x="180" y="1"/>
                  </a:moveTo>
                  <a:cubicBezTo>
                    <a:pt x="119" y="1"/>
                    <a:pt x="58" y="9"/>
                    <a:pt x="0" y="26"/>
                  </a:cubicBezTo>
                  <a:cubicBezTo>
                    <a:pt x="133" y="247"/>
                    <a:pt x="309" y="446"/>
                    <a:pt x="530" y="623"/>
                  </a:cubicBezTo>
                  <a:cubicBezTo>
                    <a:pt x="618" y="723"/>
                    <a:pt x="743" y="774"/>
                    <a:pt x="870" y="774"/>
                  </a:cubicBezTo>
                  <a:cubicBezTo>
                    <a:pt x="966" y="774"/>
                    <a:pt x="1063" y="746"/>
                    <a:pt x="1148" y="689"/>
                  </a:cubicBezTo>
                  <a:lnTo>
                    <a:pt x="662" y="181"/>
                  </a:lnTo>
                  <a:cubicBezTo>
                    <a:pt x="532" y="67"/>
                    <a:pt x="353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5193215" y="3614736"/>
              <a:ext cx="176419" cy="119059"/>
            </a:xfrm>
            <a:custGeom>
              <a:avLst/>
              <a:gdLst/>
              <a:ahLst/>
              <a:cxnLst/>
              <a:rect l="l" t="t" r="r" b="b"/>
              <a:pathLst>
                <a:path w="3171" h="2140" extrusionOk="0">
                  <a:moveTo>
                    <a:pt x="2496" y="1"/>
                  </a:moveTo>
                  <a:cubicBezTo>
                    <a:pt x="2447" y="1"/>
                    <a:pt x="2395" y="14"/>
                    <a:pt x="2341" y="42"/>
                  </a:cubicBezTo>
                  <a:cubicBezTo>
                    <a:pt x="1744" y="373"/>
                    <a:pt x="1060" y="594"/>
                    <a:pt x="376" y="682"/>
                  </a:cubicBezTo>
                  <a:cubicBezTo>
                    <a:pt x="376" y="1190"/>
                    <a:pt x="243" y="1676"/>
                    <a:pt x="0" y="2139"/>
                  </a:cubicBezTo>
                  <a:cubicBezTo>
                    <a:pt x="0" y="2139"/>
                    <a:pt x="1921" y="1389"/>
                    <a:pt x="2870" y="1300"/>
                  </a:cubicBezTo>
                  <a:cubicBezTo>
                    <a:pt x="3171" y="1260"/>
                    <a:pt x="2980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5247237" y="2738863"/>
              <a:ext cx="921204" cy="749403"/>
            </a:xfrm>
            <a:custGeom>
              <a:avLst/>
              <a:gdLst/>
              <a:ahLst/>
              <a:cxnLst/>
              <a:rect l="l" t="t" r="r" b="b"/>
              <a:pathLst>
                <a:path w="16558" h="13470" extrusionOk="0">
                  <a:moveTo>
                    <a:pt x="3952" y="1"/>
                  </a:moveTo>
                  <a:lnTo>
                    <a:pt x="3952" y="1"/>
                  </a:lnTo>
                  <a:cubicBezTo>
                    <a:pt x="3445" y="310"/>
                    <a:pt x="2937" y="663"/>
                    <a:pt x="2473" y="1060"/>
                  </a:cubicBezTo>
                  <a:cubicBezTo>
                    <a:pt x="2010" y="1458"/>
                    <a:pt x="1590" y="1899"/>
                    <a:pt x="1215" y="2363"/>
                  </a:cubicBezTo>
                  <a:cubicBezTo>
                    <a:pt x="818" y="2849"/>
                    <a:pt x="509" y="3378"/>
                    <a:pt x="310" y="3952"/>
                  </a:cubicBezTo>
                  <a:cubicBezTo>
                    <a:pt x="89" y="4548"/>
                    <a:pt x="1" y="5167"/>
                    <a:pt x="23" y="5785"/>
                  </a:cubicBezTo>
                  <a:cubicBezTo>
                    <a:pt x="67" y="6403"/>
                    <a:pt x="222" y="6999"/>
                    <a:pt x="486" y="7551"/>
                  </a:cubicBezTo>
                  <a:cubicBezTo>
                    <a:pt x="751" y="8125"/>
                    <a:pt x="1083" y="8632"/>
                    <a:pt x="1458" y="9118"/>
                  </a:cubicBezTo>
                  <a:cubicBezTo>
                    <a:pt x="2253" y="10045"/>
                    <a:pt x="3202" y="10840"/>
                    <a:pt x="4261" y="11480"/>
                  </a:cubicBezTo>
                  <a:cubicBezTo>
                    <a:pt x="5321" y="12120"/>
                    <a:pt x="6447" y="12606"/>
                    <a:pt x="7617" y="12959"/>
                  </a:cubicBezTo>
                  <a:cubicBezTo>
                    <a:pt x="8735" y="13311"/>
                    <a:pt x="9892" y="13469"/>
                    <a:pt x="11052" y="13469"/>
                  </a:cubicBezTo>
                  <a:cubicBezTo>
                    <a:pt x="11128" y="13469"/>
                    <a:pt x="11205" y="13468"/>
                    <a:pt x="11282" y="13467"/>
                  </a:cubicBezTo>
                  <a:cubicBezTo>
                    <a:pt x="11900" y="13445"/>
                    <a:pt x="12518" y="13335"/>
                    <a:pt x="13114" y="13158"/>
                  </a:cubicBezTo>
                  <a:cubicBezTo>
                    <a:pt x="13710" y="12981"/>
                    <a:pt x="14284" y="12694"/>
                    <a:pt x="14792" y="12297"/>
                  </a:cubicBezTo>
                  <a:cubicBezTo>
                    <a:pt x="15277" y="11900"/>
                    <a:pt x="15697" y="11414"/>
                    <a:pt x="15984" y="10840"/>
                  </a:cubicBezTo>
                  <a:cubicBezTo>
                    <a:pt x="16271" y="10266"/>
                    <a:pt x="16447" y="9670"/>
                    <a:pt x="16536" y="9030"/>
                  </a:cubicBezTo>
                  <a:cubicBezTo>
                    <a:pt x="16558" y="8919"/>
                    <a:pt x="16469" y="8809"/>
                    <a:pt x="16359" y="8787"/>
                  </a:cubicBezTo>
                  <a:cubicBezTo>
                    <a:pt x="16227" y="8787"/>
                    <a:pt x="16138" y="8853"/>
                    <a:pt x="16116" y="8986"/>
                  </a:cubicBezTo>
                  <a:cubicBezTo>
                    <a:pt x="16050" y="9560"/>
                    <a:pt x="15895" y="10134"/>
                    <a:pt x="15631" y="10663"/>
                  </a:cubicBezTo>
                  <a:cubicBezTo>
                    <a:pt x="15366" y="11193"/>
                    <a:pt x="15012" y="11657"/>
                    <a:pt x="14549" y="12010"/>
                  </a:cubicBezTo>
                  <a:cubicBezTo>
                    <a:pt x="14107" y="12385"/>
                    <a:pt x="13577" y="12672"/>
                    <a:pt x="13003" y="12849"/>
                  </a:cubicBezTo>
                  <a:cubicBezTo>
                    <a:pt x="12452" y="13026"/>
                    <a:pt x="11856" y="13136"/>
                    <a:pt x="11260" y="13158"/>
                  </a:cubicBezTo>
                  <a:cubicBezTo>
                    <a:pt x="11113" y="13163"/>
                    <a:pt x="10966" y="13166"/>
                    <a:pt x="10818" y="13166"/>
                  </a:cubicBezTo>
                  <a:cubicBezTo>
                    <a:pt x="9769" y="13166"/>
                    <a:pt x="8712" y="13026"/>
                    <a:pt x="7705" y="12716"/>
                  </a:cubicBezTo>
                  <a:cubicBezTo>
                    <a:pt x="6535" y="12385"/>
                    <a:pt x="5431" y="11922"/>
                    <a:pt x="4394" y="11304"/>
                  </a:cubicBezTo>
                  <a:cubicBezTo>
                    <a:pt x="3334" y="10708"/>
                    <a:pt x="2407" y="9935"/>
                    <a:pt x="1612" y="9030"/>
                  </a:cubicBezTo>
                  <a:cubicBezTo>
                    <a:pt x="1215" y="8566"/>
                    <a:pt x="884" y="8058"/>
                    <a:pt x="619" y="7507"/>
                  </a:cubicBezTo>
                  <a:cubicBezTo>
                    <a:pt x="354" y="6977"/>
                    <a:pt x="199" y="6381"/>
                    <a:pt x="155" y="5785"/>
                  </a:cubicBezTo>
                  <a:cubicBezTo>
                    <a:pt x="111" y="5189"/>
                    <a:pt x="177" y="4570"/>
                    <a:pt x="376" y="3997"/>
                  </a:cubicBezTo>
                  <a:cubicBezTo>
                    <a:pt x="575" y="3423"/>
                    <a:pt x="884" y="2893"/>
                    <a:pt x="1237" y="2407"/>
                  </a:cubicBezTo>
                  <a:cubicBezTo>
                    <a:pt x="1612" y="1943"/>
                    <a:pt x="2032" y="1502"/>
                    <a:pt x="2495" y="1105"/>
                  </a:cubicBezTo>
                  <a:cubicBezTo>
                    <a:pt x="2959" y="685"/>
                    <a:pt x="3445" y="332"/>
                    <a:pt x="3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3"/>
          <p:cNvSpPr txBox="1">
            <a:spLocks noGrp="1"/>
          </p:cNvSpPr>
          <p:nvPr>
            <p:ph type="title"/>
          </p:nvPr>
        </p:nvSpPr>
        <p:spPr>
          <a:xfrm>
            <a:off x="566562" y="543251"/>
            <a:ext cx="4202400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82" name="Google Shape;1182;p33"/>
          <p:cNvSpPr txBox="1">
            <a:spLocks noGrp="1"/>
          </p:cNvSpPr>
          <p:nvPr>
            <p:ph type="subTitle" idx="1"/>
          </p:nvPr>
        </p:nvSpPr>
        <p:spPr>
          <a:xfrm>
            <a:off x="309563" y="1787700"/>
            <a:ext cx="4301306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Nationals GM Mike Rizzo made headlines in January 2024 with one line at a pre-season press event: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“I don’t care how fast you throw ball four.”</a:t>
            </a:r>
            <a:endParaRPr b="1" dirty="0"/>
          </a:p>
        </p:txBody>
      </p:sp>
      <p:pic>
        <p:nvPicPr>
          <p:cNvPr id="3" name="Picture 2" descr="A person in a baseball uniform&#10;&#10;AI-generated content may be incorrect.">
            <a:extLst>
              <a:ext uri="{FF2B5EF4-FFF2-40B4-BE49-F238E27FC236}">
                <a16:creationId xmlns:a16="http://schemas.microsoft.com/office/drawing/2014/main" id="{F0016467-5EFA-7D82-7904-7A2B5CB1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2" y="1488281"/>
            <a:ext cx="3852334" cy="2166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5"/>
          <p:cNvSpPr txBox="1">
            <a:spLocks noGrp="1"/>
          </p:cNvSpPr>
          <p:nvPr>
            <p:ph type="title"/>
          </p:nvPr>
        </p:nvSpPr>
        <p:spPr>
          <a:xfrm>
            <a:off x="789413" y="584287"/>
            <a:ext cx="6059062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Rizzo’s Pitching Problem</a:t>
            </a:r>
            <a:endParaRPr dirty="0"/>
          </a:p>
        </p:txBody>
      </p:sp>
      <p:sp>
        <p:nvSpPr>
          <p:cNvPr id="1276" name="Google Shape;1276;p35"/>
          <p:cNvSpPr txBox="1">
            <a:spLocks noGrp="1"/>
          </p:cNvSpPr>
          <p:nvPr>
            <p:ph type="subTitle" idx="1"/>
          </p:nvPr>
        </p:nvSpPr>
        <p:spPr>
          <a:xfrm>
            <a:off x="598913" y="1596450"/>
            <a:ext cx="39378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For Rizzo, the comments were likely aimed at solving a few issues: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Develop one of the youngest pitching staffs in MLB in 2023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Cut down the high number of walks in 2023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Avoid allowing an MLB-high 71 home runs on pitches down the middle again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DE750-AF1B-36CE-FFA8-DA253048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3" y="3950305"/>
            <a:ext cx="8113903" cy="374045"/>
          </a:xfrm>
          <a:prstGeom prst="rect">
            <a:avLst/>
          </a:prstGeom>
        </p:spPr>
      </p:pic>
      <p:pic>
        <p:nvPicPr>
          <p:cNvPr id="5" name="Picture 4" descr="A baseball player throwing a ball&#10;&#10;AI-generated content may be incorrect.">
            <a:extLst>
              <a:ext uri="{FF2B5EF4-FFF2-40B4-BE49-F238E27FC236}">
                <a16:creationId xmlns:a16="http://schemas.microsoft.com/office/drawing/2014/main" id="{12B52BEE-DF51-D792-19FB-E788075C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12" y="1596450"/>
            <a:ext cx="3229785" cy="18167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/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Black"/>
                <a:ea typeface="Lato Black"/>
                <a:cs typeface="Lato Black"/>
                <a:sym typeface="Lato Black"/>
              </a:rPr>
              <a:t>The Counterexample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3" name="Google Shape;1323;p36"/>
          <p:cNvSpPr txBox="1">
            <a:spLocks noGrp="1"/>
          </p:cNvSpPr>
          <p:nvPr>
            <p:ph type="subTitle" idx="2"/>
          </p:nvPr>
        </p:nvSpPr>
        <p:spPr>
          <a:xfrm>
            <a:off x="334238" y="1459124"/>
            <a:ext cx="3418614" cy="2912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Several flamethrowers generate high success rates with very little command.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For example, Aroldis Chapman has remained a top closer despite six seasons with bottom-5 percentile walk rates since 2015, including every year since 2021.</a:t>
            </a:r>
            <a:endParaRPr dirty="0"/>
          </a:p>
        </p:txBody>
      </p:sp>
      <p:pic>
        <p:nvPicPr>
          <p:cNvPr id="7" name="Picture 6" descr="A screenshot of a baseball game&#10;&#10;AI-generated content may be incorrect.">
            <a:extLst>
              <a:ext uri="{FF2B5EF4-FFF2-40B4-BE49-F238E27FC236}">
                <a16:creationId xmlns:a16="http://schemas.microsoft.com/office/drawing/2014/main" id="{0BBB4807-6523-7026-B22E-1A7F3694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737" y="1228726"/>
            <a:ext cx="4760987" cy="3224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2"/>
          <p:cNvSpPr txBox="1">
            <a:spLocks noGrp="1"/>
          </p:cNvSpPr>
          <p:nvPr>
            <p:ph type="title"/>
          </p:nvPr>
        </p:nvSpPr>
        <p:spPr>
          <a:xfrm>
            <a:off x="719137" y="571500"/>
            <a:ext cx="7839075" cy="3981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It Matter How Hard You Throw Ball Four?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24F2FE8F-6B74-35C2-0367-E7AC4149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F779F25E-C0C2-1650-DD26-5C602581A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Black"/>
                <a:ea typeface="Lato Black"/>
                <a:cs typeface="Lato Black"/>
                <a:sym typeface="Lato Black"/>
              </a:rPr>
              <a:t>Data Used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3" name="Google Shape;1323;p36">
            <a:extLst>
              <a:ext uri="{FF2B5EF4-FFF2-40B4-BE49-F238E27FC236}">
                <a16:creationId xmlns:a16="http://schemas.microsoft.com/office/drawing/2014/main" id="{E03C5789-514B-7551-B735-C22257FBA3C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4237" y="1459124"/>
            <a:ext cx="8247787" cy="2912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from all pitcher-seasons between 2022 and 2024 were gathered using pybaseball.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Each fastball thrown </a:t>
            </a:r>
            <a:r>
              <a:rPr lang="en" b="1" dirty="0"/>
              <a:t>at least 500 times in its respective season </a:t>
            </a:r>
            <a:r>
              <a:rPr lang="en" dirty="0"/>
              <a:t>was included in the study. All fastballs thrown less often and non-fastballs were excluded.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~650,000 fastballs made up the dataset.</a:t>
            </a:r>
          </a:p>
        </p:txBody>
      </p:sp>
    </p:spTree>
    <p:extLst>
      <p:ext uri="{BB962C8B-B14F-4D97-AF65-F5344CB8AC3E}">
        <p14:creationId xmlns:p14="http://schemas.microsoft.com/office/powerpoint/2010/main" val="89716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C4D21AD-C67E-869E-EF27-B27207C3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1869CB4A-9C74-B8ED-78CD-CD0793539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Black"/>
                <a:ea typeface="Lato Black"/>
                <a:cs typeface="Lato Black"/>
                <a:sym typeface="Lato Black"/>
              </a:rPr>
              <a:t>Methodology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3" name="Google Shape;1323;p36">
            <a:extLst>
              <a:ext uri="{FF2B5EF4-FFF2-40B4-BE49-F238E27FC236}">
                <a16:creationId xmlns:a16="http://schemas.microsoft.com/office/drawing/2014/main" id="{6F021641-7512-F5C8-67CA-F3BBA6AAC83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4237" y="1459124"/>
            <a:ext cx="8247787" cy="2912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Each pitcher’s average fastball velocity was calculated so pitches could be separated into three buckets: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600" b="1" dirty="0"/>
              <a:t>Average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600" b="1" dirty="0"/>
              <a:t>At least 1 MPH greater than average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600" b="1" dirty="0"/>
              <a:t>At least 1 MPH less than average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Choosing 1 MPH allowed ~20% of the fastballs to be faster and slower than average.</a:t>
            </a:r>
          </a:p>
        </p:txBody>
      </p:sp>
    </p:spTree>
    <p:extLst>
      <p:ext uri="{BB962C8B-B14F-4D97-AF65-F5344CB8AC3E}">
        <p14:creationId xmlns:p14="http://schemas.microsoft.com/office/powerpoint/2010/main" val="16376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9"/>
          <p:cNvSpPr txBox="1">
            <a:spLocks noGrp="1"/>
          </p:cNvSpPr>
          <p:nvPr>
            <p:ph type="title"/>
          </p:nvPr>
        </p:nvSpPr>
        <p:spPr>
          <a:xfrm>
            <a:off x="713225" y="3848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Nathan Eovaldi</a:t>
            </a:r>
            <a:endParaRPr dirty="0"/>
          </a:p>
        </p:txBody>
      </p: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DC21203F-8C35-8670-02FE-0FE0F5E7D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5" y="1228656"/>
            <a:ext cx="2304710" cy="3135434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BF3E2B-0553-434C-9EE2-BC4CD4BC8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547" y="1357243"/>
            <a:ext cx="5639236" cy="16669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C4ADCF-AD42-F6F4-606E-CB3EB25278CD}"/>
              </a:ext>
            </a:extLst>
          </p:cNvPr>
          <p:cNvSpPr txBox="1"/>
          <p:nvPr/>
        </p:nvSpPr>
        <p:spPr>
          <a:xfrm>
            <a:off x="3152775" y="3333750"/>
            <a:ext cx="5157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Pitches 82, 84, 85: Greater than 1 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Pitches 77-80: Average 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Pitch 81: Not included, less than 500 cutters in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Pitch 83: Not included, splitter is not a fastball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564C3524-BEB0-1E67-174C-8E993EB80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>
            <a:extLst>
              <a:ext uri="{FF2B5EF4-FFF2-40B4-BE49-F238E27FC236}">
                <a16:creationId xmlns:a16="http://schemas.microsoft.com/office/drawing/2014/main" id="{CE31820D-DC25-4E0C-0E84-C8794E31F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4775"/>
            <a:ext cx="7704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Metrics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23" name="Google Shape;1323;p36">
            <a:extLst>
              <a:ext uri="{FF2B5EF4-FFF2-40B4-BE49-F238E27FC236}">
                <a16:creationId xmlns:a16="http://schemas.microsoft.com/office/drawing/2014/main" id="{C4D4C6A9-BEE6-3BF3-DFC3-D2D787180EB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4237" y="1459124"/>
            <a:ext cx="3971063" cy="2912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After gathering all pitchers, each bucket is judged on four metrics: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In-Zone%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Heart%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Shadow%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Waste%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/>
          </a:p>
        </p:txBody>
      </p:sp>
      <p:pic>
        <p:nvPicPr>
          <p:cNvPr id="3" name="Picture 2" descr="A diagram of a golf ball&#10;&#10;AI-generated content may be incorrect.">
            <a:extLst>
              <a:ext uri="{FF2B5EF4-FFF2-40B4-BE49-F238E27FC236}">
                <a16:creationId xmlns:a16="http://schemas.microsoft.com/office/drawing/2014/main" id="{DF837786-E616-AD6D-9BF9-1A3BADC4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08" y="1042070"/>
            <a:ext cx="3659456" cy="37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8350"/>
      </p:ext>
    </p:extLst>
  </p:cSld>
  <p:clrMapOvr>
    <a:masterClrMapping/>
  </p:clrMapOvr>
</p:sld>
</file>

<file path=ppt/theme/theme1.xml><?xml version="1.0" encoding="utf-8"?>
<a:theme xmlns:a="http://schemas.openxmlformats.org/drawingml/2006/main" name="Beginner Baseball Workshop by Slidesgo">
  <a:themeElements>
    <a:clrScheme name="Simple Light">
      <a:dk1>
        <a:srgbClr val="3B3B0E"/>
      </a:dk1>
      <a:lt1>
        <a:srgbClr val="AEAE08"/>
      </a:lt1>
      <a:dk2>
        <a:srgbClr val="505011"/>
      </a:dk2>
      <a:lt2>
        <a:srgbClr val="F1914B"/>
      </a:lt2>
      <a:accent1>
        <a:srgbClr val="E3D6B5"/>
      </a:accent1>
      <a:accent2>
        <a:srgbClr val="D3505B"/>
      </a:accent2>
      <a:accent3>
        <a:srgbClr val="921F1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405</Words>
  <Application>Microsoft Office PowerPoint</Application>
  <PresentationFormat>On-screen Show (16:9)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Open Sans</vt:lpstr>
      <vt:lpstr>Lato</vt:lpstr>
      <vt:lpstr>Bebas Neue</vt:lpstr>
      <vt:lpstr>Lato Black</vt:lpstr>
      <vt:lpstr>Raleway ExtraBold</vt:lpstr>
      <vt:lpstr>Nunito Light</vt:lpstr>
      <vt:lpstr>Arial</vt:lpstr>
      <vt:lpstr>Raleway</vt:lpstr>
      <vt:lpstr>Raleway Medium</vt:lpstr>
      <vt:lpstr>Beginner Baseball Workshop by Slidesgo</vt:lpstr>
      <vt:lpstr>The Cost of Throwing a Hard Ball Four</vt:lpstr>
      <vt:lpstr>Introduction</vt:lpstr>
      <vt:lpstr>Rizzo’s Pitching Problem</vt:lpstr>
      <vt:lpstr>The Counterexample</vt:lpstr>
      <vt:lpstr>Does It Matter How Hard You Throw Ball Four?</vt:lpstr>
      <vt:lpstr>Data Used</vt:lpstr>
      <vt:lpstr>Methodology</vt:lpstr>
      <vt:lpstr>Example: Nathan Eovaldi</vt:lpstr>
      <vt:lpstr>Command Metrics</vt:lpstr>
      <vt:lpstr>Statistical Test</vt:lpstr>
      <vt:lpstr>In-Zone%</vt:lpstr>
      <vt:lpstr>Heart%</vt:lpstr>
      <vt:lpstr>Shadow%</vt:lpstr>
      <vt:lpstr>Waste%</vt:lpstr>
      <vt:lpstr>Conclusions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Alexander Harriman</dc:creator>
  <cp:lastModifiedBy>Harriman, Alexander</cp:lastModifiedBy>
  <cp:revision>5</cp:revision>
  <dcterms:modified xsi:type="dcterms:W3CDTF">2025-02-27T22:37:50Z</dcterms:modified>
</cp:coreProperties>
</file>